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44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27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683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314553" y="5944048"/>
            <a:ext cx="2513214" cy="913952"/>
          </a:xfrm>
        </p:spPr>
        <p:txBody>
          <a:bodyPr anchor="ctr">
            <a:normAutofit/>
          </a:bodyPr>
          <a:lstStyle>
            <a:lvl1pPr marL="0" indent="0" algn="ctr">
              <a:lnSpc>
                <a:spcPts val="2540"/>
              </a:lnSpc>
              <a:spcAft>
                <a:spcPts val="0"/>
              </a:spcAft>
              <a:buNone/>
              <a:defRPr sz="17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© Crown copyright 2014 Dstl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3A14D-C9EB-4AC1-B977-C7702B4E18F6}" type="datetime4">
              <a:rPr lang="en-GB"/>
              <a:pPr>
                <a:defRPr/>
              </a:pPr>
              <a:t>08 November 2016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070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83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20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69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52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21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31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97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6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62927-AC8A-40F3-9E62-61B0DC175666}" type="datetimeFigureOut">
              <a:rPr lang="en-GB" smtClean="0"/>
              <a:t>08/11/2016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204C0-2080-4E58-B435-BB99BAB36E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55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83827" y="290651"/>
            <a:ext cx="8708891" cy="1209642"/>
          </a:xfrm>
          <a:prstGeom prst="rect">
            <a:avLst/>
          </a:prstGeom>
        </p:spPr>
        <p:txBody>
          <a:bodyPr lIns="96762" tIns="48381" rIns="96762" bIns="48381"/>
          <a:lstStyle>
            <a:lvl1pPr algn="l" defTabSz="852488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852488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852488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852488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852488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852488" rtl="0" eaLnBrk="1" fontAlgn="base" hangingPunct="1">
              <a:lnSpc>
                <a:spcPts val="435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852488" rtl="0" eaLnBrk="1" fontAlgn="base" hangingPunct="1">
              <a:lnSpc>
                <a:spcPts val="435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852488" rtl="0" eaLnBrk="1" fontAlgn="base" hangingPunct="1">
              <a:lnSpc>
                <a:spcPts val="435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852488" rtl="0" eaLnBrk="1" fontAlgn="base" hangingPunct="1">
              <a:lnSpc>
                <a:spcPts val="435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dirty="0" smtClean="0"/>
              <a:t>6 </a:t>
            </a:r>
            <a:r>
              <a:rPr lang="en-GB" dirty="0" smtClean="0"/>
              <a:t>Questions </a:t>
            </a:r>
            <a:r>
              <a:rPr lang="en-GB" sz="2000" dirty="0" smtClean="0"/>
              <a:t>– a simpler alternative to SSM’s CATWOE</a:t>
            </a:r>
            <a:endParaRPr lang="en-GB" sz="2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4330" y="1628800"/>
            <a:ext cx="8098150" cy="4300951"/>
          </a:xfrm>
          <a:prstGeom prst="rect">
            <a:avLst/>
          </a:prstGeom>
        </p:spPr>
        <p:txBody>
          <a:bodyPr lIns="96762" tIns="48381" rIns="96762" bIns="48381">
            <a:normAutofit/>
          </a:bodyPr>
          <a:lstStyle>
            <a:lvl1pPr marL="319088" indent="-319088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92150" indent="-265113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065213" indent="-212725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92250" indent="-212725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919288" indent="-212725" algn="l" defTabSz="852488" rtl="0" eaLnBrk="1" fontAlgn="base" hangingPunct="1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346625" indent="-213330" algn="l" defTabSz="8533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73284" indent="-213330" algn="l" defTabSz="8533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43" indent="-213330" algn="l" defTabSz="8533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26602" indent="-213330" algn="l" defTabSz="85331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What are you (we) trying to achieve?</a:t>
            </a:r>
          </a:p>
          <a:p>
            <a:r>
              <a:rPr lang="en-GB" dirty="0" smtClean="0"/>
              <a:t>What do you think you (we) need to get done to achieve it?</a:t>
            </a:r>
          </a:p>
          <a:p>
            <a:r>
              <a:rPr lang="en-GB" dirty="0" smtClean="0"/>
              <a:t>Who's going to do it?</a:t>
            </a:r>
          </a:p>
          <a:p>
            <a:r>
              <a:rPr lang="en-GB" dirty="0" smtClean="0"/>
              <a:t>Who benefits or is impacted by it?</a:t>
            </a:r>
          </a:p>
          <a:p>
            <a:r>
              <a:rPr lang="en-GB" dirty="0" smtClean="0"/>
              <a:t>Who owns it (can start/stop it)?</a:t>
            </a:r>
          </a:p>
          <a:p>
            <a:r>
              <a:rPr lang="en-GB" dirty="0" smtClean="0"/>
              <a:t>What constraints apply?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 rot="1367677" flipH="1">
            <a:off x="5063637" y="4630347"/>
            <a:ext cx="3577966" cy="1400602"/>
          </a:xfrm>
          <a:prstGeom prst="rect">
            <a:avLst/>
          </a:prstGeom>
          <a:noFill/>
        </p:spPr>
        <p:txBody>
          <a:bodyPr wrap="none" lIns="96762" tIns="48381" rIns="96762" bIns="48381" rtlCol="0">
            <a:spAutoFit/>
          </a:bodyPr>
          <a:lstStyle/>
          <a:p>
            <a:pPr algn="ctr"/>
            <a:r>
              <a:rPr lang="en-GB" sz="4200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And…</a:t>
            </a:r>
          </a:p>
          <a:p>
            <a:pPr algn="ctr"/>
            <a:r>
              <a:rPr lang="en-GB" sz="4200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Who are ‘We’?</a:t>
            </a:r>
            <a:endParaRPr lang="en-GB" sz="4200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90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Dstl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 Philip R</dc:creator>
  <cp:lastModifiedBy>Jones Philip R</cp:lastModifiedBy>
  <cp:revision>1</cp:revision>
  <dcterms:created xsi:type="dcterms:W3CDTF">2016-11-08T20:31:36Z</dcterms:created>
  <dcterms:modified xsi:type="dcterms:W3CDTF">2016-11-08T20:41:04Z</dcterms:modified>
</cp:coreProperties>
</file>