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7" r:id="rId2"/>
    <p:sldMasterId id="2147483719" r:id="rId3"/>
    <p:sldMasterId id="2147483731" r:id="rId4"/>
    <p:sldMasterId id="2147483743" r:id="rId5"/>
  </p:sldMasterIdLst>
  <p:notesMasterIdLst>
    <p:notesMasterId r:id="rId11"/>
  </p:notesMasterIdLst>
  <p:handoutMasterIdLst>
    <p:handoutMasterId r:id="rId12"/>
  </p:handoutMasterIdLst>
  <p:sldIdLst>
    <p:sldId id="349" r:id="rId6"/>
    <p:sldId id="343" r:id="rId7"/>
    <p:sldId id="346" r:id="rId8"/>
    <p:sldId id="347" r:id="rId9"/>
    <p:sldId id="338" r:id="rId10"/>
  </p:sldIdLst>
  <p:sldSz cx="8640763" cy="6480175"/>
  <p:notesSz cx="6797675" cy="9928225"/>
  <p:defaultTextStyle>
    <a:defPPr>
      <a:defRPr lang="en-GB"/>
    </a:defPPr>
    <a:lvl1pPr algn="l" defTabSz="852488" rtl="0" fontAlgn="base">
      <a:spcBef>
        <a:spcPct val="0"/>
      </a:spcBef>
      <a:spcAft>
        <a:spcPct val="0"/>
      </a:spcAft>
      <a:defRPr sz="1700" kern="1200">
        <a:solidFill>
          <a:schemeClr val="tx1"/>
        </a:solidFill>
        <a:latin typeface="Arial" charset="0"/>
        <a:ea typeface="+mn-ea"/>
        <a:cs typeface="+mn-cs"/>
      </a:defRPr>
    </a:lvl1pPr>
    <a:lvl2pPr marL="425450" indent="31750" algn="l" defTabSz="852488" rtl="0" fontAlgn="base">
      <a:spcBef>
        <a:spcPct val="0"/>
      </a:spcBef>
      <a:spcAft>
        <a:spcPct val="0"/>
      </a:spcAft>
      <a:defRPr sz="1700" kern="1200">
        <a:solidFill>
          <a:schemeClr val="tx1"/>
        </a:solidFill>
        <a:latin typeface="Arial" charset="0"/>
        <a:ea typeface="+mn-ea"/>
        <a:cs typeface="+mn-cs"/>
      </a:defRPr>
    </a:lvl2pPr>
    <a:lvl3pPr marL="852488" indent="61913" algn="l" defTabSz="852488" rtl="0" fontAlgn="base">
      <a:spcBef>
        <a:spcPct val="0"/>
      </a:spcBef>
      <a:spcAft>
        <a:spcPct val="0"/>
      </a:spcAft>
      <a:defRPr sz="1700" kern="1200">
        <a:solidFill>
          <a:schemeClr val="tx1"/>
        </a:solidFill>
        <a:latin typeface="Arial" charset="0"/>
        <a:ea typeface="+mn-ea"/>
        <a:cs typeface="+mn-cs"/>
      </a:defRPr>
    </a:lvl3pPr>
    <a:lvl4pPr marL="1279525" indent="92075" algn="l" defTabSz="852488" rtl="0" fontAlgn="base">
      <a:spcBef>
        <a:spcPct val="0"/>
      </a:spcBef>
      <a:spcAft>
        <a:spcPct val="0"/>
      </a:spcAft>
      <a:defRPr sz="1700" kern="1200">
        <a:solidFill>
          <a:schemeClr val="tx1"/>
        </a:solidFill>
        <a:latin typeface="Arial" charset="0"/>
        <a:ea typeface="+mn-ea"/>
        <a:cs typeface="+mn-cs"/>
      </a:defRPr>
    </a:lvl4pPr>
    <a:lvl5pPr marL="1706563" indent="122238" algn="l" defTabSz="852488"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000000"/>
    <a:srgbClr val="333300"/>
    <a:srgbClr val="CC0099"/>
    <a:srgbClr val="FFFF00"/>
    <a:srgbClr val="0000FF"/>
    <a:srgbClr val="FFFF99"/>
    <a:srgbClr val="0000CC"/>
    <a:srgbClr val="CCCCFF"/>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528" autoAdjust="0"/>
  </p:normalViewPr>
  <p:slideViewPr>
    <p:cSldViewPr snapToObjects="1">
      <p:cViewPr varScale="1">
        <p:scale>
          <a:sx n="95" d="100"/>
          <a:sy n="95" d="100"/>
        </p:scale>
        <p:origin x="-594" y="-96"/>
      </p:cViewPr>
      <p:guideLst>
        <p:guide orient="horz" pos="2041"/>
        <p:guide pos="2721"/>
      </p:guideLst>
    </p:cSldViewPr>
  </p:slideViewPr>
  <p:notesTextViewPr>
    <p:cViewPr>
      <p:scale>
        <a:sx n="1" d="1"/>
        <a:sy n="1" d="1"/>
      </p:scale>
      <p:origin x="0" y="0"/>
    </p:cViewPr>
  </p:notesTextViewPr>
  <p:sorterViewPr>
    <p:cViewPr>
      <p:scale>
        <a:sx n="60" d="100"/>
        <a:sy n="6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E1D83976-AAD1-46AC-B949-C747A6B9CF01}" type="datetimeFigureOut">
              <a:rPr lang="en-GB"/>
              <a:pPr>
                <a:defRPr/>
              </a:pPr>
              <a:t>08/11/2016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a:t>© Crown copyright 2013 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556BA446-4E18-4AB0-BB56-515D6642E43E}" type="slidenum">
              <a:rPr lang="en-GB"/>
              <a:pPr>
                <a:defRPr/>
              </a:pPr>
              <a:t>‹#›</a:t>
            </a:fld>
            <a:endParaRPr lang="en-GB"/>
          </a:p>
        </p:txBody>
      </p:sp>
    </p:spTree>
    <p:extLst>
      <p:ext uri="{BB962C8B-B14F-4D97-AF65-F5344CB8AC3E}">
        <p14:creationId xmlns:p14="http://schemas.microsoft.com/office/powerpoint/2010/main" val="5562367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F029AACB-6D1F-4AA8-B297-BB1094C7FBA5}" type="datetimeFigureOut">
              <a:rPr lang="en-GB"/>
              <a:pPr>
                <a:defRPr/>
              </a:pPr>
              <a:t>08/11/2016</a:t>
            </a:fld>
            <a:endParaRPr lang="en-GB" dirty="0"/>
          </a:p>
        </p:txBody>
      </p:sp>
      <p:sp>
        <p:nvSpPr>
          <p:cNvPr id="4" name="Slide Image Placeholder 3"/>
          <p:cNvSpPr>
            <a:spLocks noGrp="1" noRot="1" noChangeAspect="1"/>
          </p:cNvSpPr>
          <p:nvPr>
            <p:ph type="sldImg" idx="2"/>
          </p:nvPr>
        </p:nvSpPr>
        <p:spPr>
          <a:xfrm>
            <a:off x="1446213" y="742950"/>
            <a:ext cx="390525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a:t>© Crown copyright 2013 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8467153A-2C1A-4871-8AB0-ED614D9588A9}" type="slidenum">
              <a:rPr lang="en-GB"/>
              <a:pPr>
                <a:defRPr/>
              </a:pPr>
              <a:t>‹#›</a:t>
            </a:fld>
            <a:endParaRPr lang="en-GB" dirty="0"/>
          </a:p>
        </p:txBody>
      </p:sp>
    </p:spTree>
    <p:extLst>
      <p:ext uri="{BB962C8B-B14F-4D97-AF65-F5344CB8AC3E}">
        <p14:creationId xmlns:p14="http://schemas.microsoft.com/office/powerpoint/2010/main" val="1510919166"/>
      </p:ext>
    </p:extLst>
  </p:cSld>
  <p:clrMap bg1="lt1" tx1="dk1" bg2="lt2" tx2="dk2" accent1="accent1" accent2="accent2" accent3="accent3" accent4="accent4" accent5="accent5" accent6="accent6" hlink="hlink" folHlink="folHlink"/>
  <p:hf/>
  <p:notesStyle>
    <a:lvl1pPr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450"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2488"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9525"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6563" algn="l" defTabSz="852488"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3295" algn="l" defTabSz="853318" rtl="0" eaLnBrk="1" latinLnBrk="0" hangingPunct="1">
      <a:defRPr sz="1100" kern="1200">
        <a:solidFill>
          <a:schemeClr val="tx1"/>
        </a:solidFill>
        <a:latin typeface="+mn-lt"/>
        <a:ea typeface="+mn-ea"/>
        <a:cs typeface="+mn-cs"/>
      </a:defRPr>
    </a:lvl6pPr>
    <a:lvl7pPr marL="2559954" algn="l" defTabSz="853318" rtl="0" eaLnBrk="1" latinLnBrk="0" hangingPunct="1">
      <a:defRPr sz="1100" kern="1200">
        <a:solidFill>
          <a:schemeClr val="tx1"/>
        </a:solidFill>
        <a:latin typeface="+mn-lt"/>
        <a:ea typeface="+mn-ea"/>
        <a:cs typeface="+mn-cs"/>
      </a:defRPr>
    </a:lvl7pPr>
    <a:lvl8pPr marL="2986613" algn="l" defTabSz="853318" rtl="0" eaLnBrk="1" latinLnBrk="0" hangingPunct="1">
      <a:defRPr sz="1100" kern="1200">
        <a:solidFill>
          <a:schemeClr val="tx1"/>
        </a:solidFill>
        <a:latin typeface="+mn-lt"/>
        <a:ea typeface="+mn-ea"/>
        <a:cs typeface="+mn-cs"/>
      </a:defRPr>
    </a:lvl8pPr>
    <a:lvl9pPr marL="3413272" algn="l" defTabSz="85331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cs typeface="Arial"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FD1C65CA-D233-4915-9389-C18C2102A484}" type="slidenum">
              <a:rPr lang="en-GB" altLang="en-US" sz="1200" smtClean="0"/>
              <a:pPr defTabSz="852488" eaLnBrk="1" fontAlgn="base" hangingPunct="1">
                <a:spcBef>
                  <a:spcPct val="0"/>
                </a:spcBef>
                <a:spcAft>
                  <a:spcPct val="0"/>
                </a:spcAft>
              </a:pPr>
              <a:t>1</a:t>
            </a:fld>
            <a:endParaRPr lang="en-GB" altLang="en-US" sz="1200" smtClean="0"/>
          </a:p>
        </p:txBody>
      </p:sp>
      <p:sp>
        <p:nvSpPr>
          <p:cNvPr id="81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fld id="{23F8E927-D53E-4C80-A20E-DC7D92531ED6}" type="datetime1">
              <a:rPr lang="en-GB" altLang="en-US" sz="1200" smtClean="0"/>
              <a:pPr defTabSz="852488" eaLnBrk="1" fontAlgn="base" hangingPunct="1">
                <a:spcBef>
                  <a:spcPct val="0"/>
                </a:spcBef>
                <a:spcAft>
                  <a:spcPct val="0"/>
                </a:spcAft>
              </a:pPr>
              <a:t>08/11/2016</a:t>
            </a:fld>
            <a:endParaRPr lang="en-GB" altLang="en-US" sz="1200" smtClean="0"/>
          </a:p>
        </p:txBody>
      </p:sp>
      <p:sp>
        <p:nvSpPr>
          <p:cNvPr id="819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 Crown copyright 2012 Dstl</a:t>
            </a:r>
          </a:p>
        </p:txBody>
      </p:sp>
      <p:sp>
        <p:nvSpPr>
          <p:cNvPr id="8199"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100">
                <a:solidFill>
                  <a:schemeClr val="tx1"/>
                </a:solidFill>
                <a:latin typeface="Arial" charset="0"/>
                <a:cs typeface="Arial" charset="0"/>
              </a:defRPr>
            </a:lvl1pPr>
            <a:lvl2pPr marL="742950" indent="-285750" eaLnBrk="0" hangingPunct="0">
              <a:spcBef>
                <a:spcPct val="30000"/>
              </a:spcBef>
              <a:defRPr sz="1100">
                <a:solidFill>
                  <a:schemeClr val="tx1"/>
                </a:solidFill>
                <a:latin typeface="Arial" charset="0"/>
                <a:cs typeface="Arial" charset="0"/>
              </a:defRPr>
            </a:lvl2pPr>
            <a:lvl3pPr marL="1143000" indent="-228600" eaLnBrk="0" hangingPunct="0">
              <a:spcBef>
                <a:spcPct val="30000"/>
              </a:spcBef>
              <a:defRPr sz="1100">
                <a:solidFill>
                  <a:schemeClr val="tx1"/>
                </a:solidFill>
                <a:latin typeface="Arial" charset="0"/>
                <a:cs typeface="Arial" charset="0"/>
              </a:defRPr>
            </a:lvl3pPr>
            <a:lvl4pPr marL="1600200" indent="-228600" eaLnBrk="0" hangingPunct="0">
              <a:spcBef>
                <a:spcPct val="30000"/>
              </a:spcBef>
              <a:defRPr sz="1100">
                <a:solidFill>
                  <a:schemeClr val="tx1"/>
                </a:solidFill>
                <a:latin typeface="Arial" charset="0"/>
                <a:cs typeface="Arial" charset="0"/>
              </a:defRPr>
            </a:lvl4pPr>
            <a:lvl5pPr marL="2057400" indent="-228600" eaLnBrk="0" hangingPunct="0">
              <a:spcBef>
                <a:spcPct val="30000"/>
              </a:spcBef>
              <a:defRPr sz="1100">
                <a:solidFill>
                  <a:schemeClr val="tx1"/>
                </a:solidFill>
                <a:latin typeface="Arial" charset="0"/>
                <a:cs typeface="Arial" charset="0"/>
              </a:defRPr>
            </a:lvl5pPr>
            <a:lvl6pPr marL="2514600" indent="-228600" defTabSz="852488" eaLnBrk="0" fontAlgn="base" hangingPunct="0">
              <a:spcBef>
                <a:spcPct val="30000"/>
              </a:spcBef>
              <a:spcAft>
                <a:spcPct val="0"/>
              </a:spcAft>
              <a:defRPr sz="1100">
                <a:solidFill>
                  <a:schemeClr val="tx1"/>
                </a:solidFill>
                <a:latin typeface="Arial" charset="0"/>
                <a:cs typeface="Arial" charset="0"/>
              </a:defRPr>
            </a:lvl6pPr>
            <a:lvl7pPr marL="2971800" indent="-228600" defTabSz="852488" eaLnBrk="0" fontAlgn="base" hangingPunct="0">
              <a:spcBef>
                <a:spcPct val="30000"/>
              </a:spcBef>
              <a:spcAft>
                <a:spcPct val="0"/>
              </a:spcAft>
              <a:defRPr sz="1100">
                <a:solidFill>
                  <a:schemeClr val="tx1"/>
                </a:solidFill>
                <a:latin typeface="Arial" charset="0"/>
                <a:cs typeface="Arial" charset="0"/>
              </a:defRPr>
            </a:lvl7pPr>
            <a:lvl8pPr marL="3429000" indent="-228600" defTabSz="852488" eaLnBrk="0" fontAlgn="base" hangingPunct="0">
              <a:spcBef>
                <a:spcPct val="30000"/>
              </a:spcBef>
              <a:spcAft>
                <a:spcPct val="0"/>
              </a:spcAft>
              <a:defRPr sz="1100">
                <a:solidFill>
                  <a:schemeClr val="tx1"/>
                </a:solidFill>
                <a:latin typeface="Arial" charset="0"/>
                <a:cs typeface="Arial" charset="0"/>
              </a:defRPr>
            </a:lvl8pPr>
            <a:lvl9pPr marL="3886200" indent="-228600" defTabSz="852488" eaLnBrk="0" fontAlgn="base" hangingPunct="0">
              <a:spcBef>
                <a:spcPct val="30000"/>
              </a:spcBef>
              <a:spcAft>
                <a:spcPct val="0"/>
              </a:spcAft>
              <a:defRPr sz="1100">
                <a:solidFill>
                  <a:schemeClr val="tx1"/>
                </a:solidFill>
                <a:latin typeface="Arial" charset="0"/>
                <a:cs typeface="Arial" charset="0"/>
              </a:defRPr>
            </a:lvl9pPr>
          </a:lstStyle>
          <a:p>
            <a:pPr defTabSz="852488" eaLnBrk="1" fontAlgn="base" hangingPunct="1">
              <a:spcBef>
                <a:spcPct val="0"/>
              </a:spcBef>
              <a:spcAft>
                <a:spcPct val="0"/>
              </a:spcAft>
            </a:pPr>
            <a:r>
              <a:rPr lang="en-GB" altLang="en-US" sz="1200" smtClean="0"/>
              <a:t>Uncontrolled copy when printed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latin typeface="Arial" pitchFamily="34" charset="0"/>
                <a:ea typeface="+mn-ea"/>
                <a:cs typeface="Arial" pitchFamily="34" charset="0"/>
              </a:rPr>
              <a:t>Simple technique used to explore different perspectives in a problem situation. Name arises from the original model developed by Gareth Morgan who demonstrated the model’s concepts by considering a pig as the focus.</a:t>
            </a:r>
          </a:p>
          <a:p>
            <a:endParaRPr lang="en-GB" sz="1100" kern="1200" dirty="0" smtClean="0">
              <a:solidFill>
                <a:schemeClr val="tx1"/>
              </a:solidFill>
              <a:latin typeface="Arial" pitchFamily="34" charset="0"/>
              <a:ea typeface="+mn-ea"/>
              <a:cs typeface="Arial" pitchFamily="34" charset="0"/>
            </a:endParaRPr>
          </a:p>
          <a:p>
            <a:r>
              <a:rPr lang="en-GB" sz="1100" kern="1200" dirty="0" smtClean="0">
                <a:solidFill>
                  <a:schemeClr val="tx1"/>
                </a:solidFill>
                <a:latin typeface="Arial" pitchFamily="34" charset="0"/>
                <a:ea typeface="+mn-ea"/>
                <a:cs typeface="Arial" pitchFamily="34" charset="0"/>
              </a:rPr>
              <a:t>Draw the system in focus or problem in the centre (so you need to decide what the pig is, encouraging discussion on the system boundary). Then identify each stakeholder in the system/problem and add them around the pig (text or cartoon), linking them with a line. Annotate the link with the perspective of the stakeholder. </a:t>
            </a:r>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B0C67752-1B86-432D-AEC0-92CBE2832AA8}" type="datetime1">
              <a:rPr lang="en-GB" smtClean="0"/>
              <a:t>08/11/2016</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8467153A-2C1A-4871-8AB0-ED614D9588A9}" type="slidenum">
              <a:rPr lang="en-GB" smtClean="0"/>
              <a:pPr>
                <a:defRPr/>
              </a:pPr>
              <a:t>2</a:t>
            </a:fld>
            <a:endParaRPr lang="en-GB" dirty="0"/>
          </a:p>
        </p:txBody>
      </p:sp>
    </p:spTree>
    <p:extLst>
      <p:ext uri="{BB962C8B-B14F-4D97-AF65-F5344CB8AC3E}">
        <p14:creationId xmlns:p14="http://schemas.microsoft.com/office/powerpoint/2010/main" val="237920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smtClean="0">
                <a:solidFill>
                  <a:schemeClr val="tx1"/>
                </a:solidFill>
                <a:latin typeface="Arial" pitchFamily="34" charset="0"/>
                <a:ea typeface="+mn-ea"/>
                <a:cs typeface="Arial" pitchFamily="34" charset="0"/>
              </a:rPr>
              <a:t>Simple technique used to explore different perspectives in a problem situation. Name arises from the original model developed by Gareth Morgan who demonstrated the model’s concepts by considering a pig as the focus.</a:t>
            </a:r>
          </a:p>
          <a:p>
            <a:endParaRPr lang="en-GB" sz="1100" kern="1200" dirty="0" smtClean="0">
              <a:solidFill>
                <a:schemeClr val="tx1"/>
              </a:solidFill>
              <a:latin typeface="Arial" pitchFamily="34" charset="0"/>
              <a:ea typeface="+mn-ea"/>
              <a:cs typeface="Arial" pitchFamily="34" charset="0"/>
            </a:endParaRPr>
          </a:p>
          <a:p>
            <a:r>
              <a:rPr lang="en-GB" sz="1100" kern="1200" dirty="0" smtClean="0">
                <a:solidFill>
                  <a:schemeClr val="tx1"/>
                </a:solidFill>
                <a:latin typeface="Arial" pitchFamily="34" charset="0"/>
                <a:ea typeface="+mn-ea"/>
                <a:cs typeface="Arial" pitchFamily="34" charset="0"/>
              </a:rPr>
              <a:t>Draw the system in focus or problem in the centre (so you need to decide what the pig is, encouraging discussion on the system boundary). Then identify each stakeholder in the system/problem and add them around the pig (text or cartoon), linking them with a line. Annotate the link with the perspective of the stakeholder. </a:t>
            </a:r>
          </a:p>
          <a:p>
            <a:endParaRPr lang="en-GB" dirty="0"/>
          </a:p>
        </p:txBody>
      </p:sp>
      <p:sp>
        <p:nvSpPr>
          <p:cNvPr id="4" name="Header Placeholder 3"/>
          <p:cNvSpPr>
            <a:spLocks noGrp="1"/>
          </p:cNvSpPr>
          <p:nvPr>
            <p:ph type="hdr" sz="quarter" idx="10"/>
          </p:nvPr>
        </p:nvSpPr>
        <p:spPr/>
        <p:txBody>
          <a:bodyPr/>
          <a:lstStyle/>
          <a:p>
            <a:pPr>
              <a:defRPr/>
            </a:pPr>
            <a:r>
              <a:rPr lang="en-GB" smtClean="0"/>
              <a:t>Uncontrolled copy when printed</a:t>
            </a:r>
            <a:endParaRPr lang="en-GB" dirty="0"/>
          </a:p>
        </p:txBody>
      </p:sp>
      <p:sp>
        <p:nvSpPr>
          <p:cNvPr id="5" name="Date Placeholder 4"/>
          <p:cNvSpPr>
            <a:spLocks noGrp="1"/>
          </p:cNvSpPr>
          <p:nvPr>
            <p:ph type="dt" idx="11"/>
          </p:nvPr>
        </p:nvSpPr>
        <p:spPr/>
        <p:txBody>
          <a:bodyPr/>
          <a:lstStyle/>
          <a:p>
            <a:pPr>
              <a:defRPr/>
            </a:pPr>
            <a:fld id="{B0C67752-1B86-432D-AEC0-92CBE2832AA8}" type="datetime1">
              <a:rPr lang="en-GB" smtClean="0"/>
              <a:t>08/11/2016</a:t>
            </a:fld>
            <a:endParaRPr lang="en-GB" dirty="0"/>
          </a:p>
        </p:txBody>
      </p:sp>
      <p:sp>
        <p:nvSpPr>
          <p:cNvPr id="6" name="Footer Placeholder 5"/>
          <p:cNvSpPr>
            <a:spLocks noGrp="1"/>
          </p:cNvSpPr>
          <p:nvPr>
            <p:ph type="ftr" sz="quarter" idx="12"/>
          </p:nvPr>
        </p:nvSpPr>
        <p:spPr/>
        <p:txBody>
          <a:bodyPr/>
          <a:lstStyle/>
          <a:p>
            <a:pPr>
              <a:defRPr/>
            </a:pPr>
            <a:r>
              <a:rPr lang="en-GB" smtClean="0"/>
              <a:t>© Crown copyright 2013 Dstl</a:t>
            </a:r>
            <a:endParaRPr lang="en-GB"/>
          </a:p>
        </p:txBody>
      </p:sp>
      <p:sp>
        <p:nvSpPr>
          <p:cNvPr id="7" name="Slide Number Placeholder 6"/>
          <p:cNvSpPr>
            <a:spLocks noGrp="1"/>
          </p:cNvSpPr>
          <p:nvPr>
            <p:ph type="sldNum" sz="quarter" idx="13"/>
          </p:nvPr>
        </p:nvSpPr>
        <p:spPr/>
        <p:txBody>
          <a:bodyPr/>
          <a:lstStyle/>
          <a:p>
            <a:pPr>
              <a:defRPr/>
            </a:pPr>
            <a:fld id="{8467153A-2C1A-4871-8AB0-ED614D9588A9}" type="slidenum">
              <a:rPr lang="en-GB" smtClean="0"/>
              <a:pPr>
                <a:defRPr/>
              </a:pPr>
              <a:t>3</a:t>
            </a:fld>
            <a:endParaRPr lang="en-GB" dirty="0"/>
          </a:p>
        </p:txBody>
      </p:sp>
    </p:spTree>
    <p:extLst>
      <p:ext uri="{BB962C8B-B14F-4D97-AF65-F5344CB8AC3E}">
        <p14:creationId xmlns:p14="http://schemas.microsoft.com/office/powerpoint/2010/main" val="237920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55"/>
            <a:ext cx="7775602" cy="1656045"/>
          </a:xfrm>
        </p:spPr>
        <p:txBody>
          <a:bodyPr>
            <a:normAutofit/>
          </a:bodyPr>
          <a:lstStyle>
            <a:lvl1pPr marL="0" indent="0" algn="l">
              <a:buNone/>
              <a:defRPr sz="2400">
                <a:solidFill>
                  <a:schemeClr val="tx1"/>
                </a:solidFill>
              </a:defRPr>
            </a:lvl1pPr>
            <a:lvl2pPr marL="426659" indent="0" algn="ctr">
              <a:buNone/>
              <a:defRPr>
                <a:solidFill>
                  <a:schemeClr val="tx1">
                    <a:tint val="75000"/>
                  </a:schemeClr>
                </a:solidFill>
              </a:defRPr>
            </a:lvl2pPr>
            <a:lvl3pPr marL="853318" indent="0" algn="ctr">
              <a:buNone/>
              <a:defRPr>
                <a:solidFill>
                  <a:schemeClr val="tx1">
                    <a:tint val="75000"/>
                  </a:schemeClr>
                </a:solidFill>
              </a:defRPr>
            </a:lvl3pPr>
            <a:lvl4pPr marL="1279977" indent="0" algn="ctr">
              <a:buNone/>
              <a:defRPr>
                <a:solidFill>
                  <a:schemeClr val="tx1">
                    <a:tint val="75000"/>
                  </a:schemeClr>
                </a:solidFill>
              </a:defRPr>
            </a:lvl4pPr>
            <a:lvl5pPr marL="1706636" indent="0" algn="ctr">
              <a:buNone/>
              <a:defRPr>
                <a:solidFill>
                  <a:schemeClr val="tx1">
                    <a:tint val="75000"/>
                  </a:schemeClr>
                </a:solidFill>
              </a:defRPr>
            </a:lvl5pPr>
            <a:lvl6pPr marL="2133295" indent="0" algn="ctr">
              <a:buNone/>
              <a:defRPr>
                <a:solidFill>
                  <a:schemeClr val="tx1">
                    <a:tint val="75000"/>
                  </a:schemeClr>
                </a:solidFill>
              </a:defRPr>
            </a:lvl6pPr>
            <a:lvl7pPr marL="2559954" indent="0" algn="ctr">
              <a:buNone/>
              <a:defRPr>
                <a:solidFill>
                  <a:schemeClr val="tx1">
                    <a:tint val="75000"/>
                  </a:schemeClr>
                </a:solidFill>
              </a:defRPr>
            </a:lvl7pPr>
            <a:lvl8pPr marL="2986613" indent="0" algn="ctr">
              <a:buNone/>
              <a:defRPr>
                <a:solidFill>
                  <a:schemeClr val="tx1">
                    <a:tint val="75000"/>
                  </a:schemeClr>
                </a:solidFill>
              </a:defRPr>
            </a:lvl8pPr>
            <a:lvl9pPr marL="3413272"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t>© Crown copyright 2014 Dstl</a:t>
            </a:r>
          </a:p>
        </p:txBody>
      </p:sp>
      <p:sp>
        <p:nvSpPr>
          <p:cNvPr id="6" name="Date Placeholder 3"/>
          <p:cNvSpPr>
            <a:spLocks noGrp="1"/>
          </p:cNvSpPr>
          <p:nvPr>
            <p:ph type="dt" sz="half" idx="14"/>
          </p:nvPr>
        </p:nvSpPr>
        <p:spPr/>
        <p:txBody>
          <a:bodyPr/>
          <a:lstStyle>
            <a:lvl1pPr>
              <a:defRPr/>
            </a:lvl1pPr>
          </a:lstStyle>
          <a:p>
            <a:pPr>
              <a:defRPr/>
            </a:pPr>
            <a:fld id="{1B8A7680-FA71-4E39-A2F6-98DC1CFF5920}" type="datetime4">
              <a:rPr lang="en-GB"/>
              <a:pPr>
                <a:defRPr/>
              </a:pPr>
              <a:t>08 November 2016</a:t>
            </a:fld>
            <a:endParaRPr lang="en-GB" dirty="0"/>
          </a:p>
        </p:txBody>
      </p:sp>
    </p:spTree>
    <p:extLst>
      <p:ext uri="{BB962C8B-B14F-4D97-AF65-F5344CB8AC3E}">
        <p14:creationId xmlns:p14="http://schemas.microsoft.com/office/powerpoint/2010/main" val="421611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6" name="Footer Placeholder 2"/>
          <p:cNvSpPr>
            <a:spLocks noGrp="1"/>
          </p:cNvSpPr>
          <p:nvPr>
            <p:ph type="ftr" sz="quarter" idx="10"/>
          </p:nvPr>
        </p:nvSpPr>
        <p:spPr/>
        <p:txBody>
          <a:bodyPr/>
          <a:lstStyle>
            <a:lvl1pPr>
              <a:defRPr smtClean="0"/>
            </a:lvl1pPr>
          </a:lstStyle>
          <a:p>
            <a:pPr>
              <a:defRPr/>
            </a:pPr>
            <a:r>
              <a:rPr lang="en-GB"/>
              <a:t>© Crown copyright 2014 Dstl</a:t>
            </a:r>
          </a:p>
        </p:txBody>
      </p:sp>
      <p:sp>
        <p:nvSpPr>
          <p:cNvPr id="7" name="Date Placeholder 3"/>
          <p:cNvSpPr>
            <a:spLocks noGrp="1"/>
          </p:cNvSpPr>
          <p:nvPr>
            <p:ph type="dt" sz="half" idx="11"/>
          </p:nvPr>
        </p:nvSpPr>
        <p:spPr/>
        <p:txBody>
          <a:bodyPr/>
          <a:lstStyle>
            <a:lvl1pPr>
              <a:defRPr smtClean="0"/>
            </a:lvl1pPr>
          </a:lstStyle>
          <a:p>
            <a:pPr>
              <a:defRPr/>
            </a:pPr>
            <a:fld id="{C464FA71-ABA4-49FA-8695-067CF15C03E7}" type="datetime4">
              <a:rPr lang="en-GB"/>
              <a:pPr>
                <a:defRPr/>
              </a:pPr>
              <a:t>08 November 2016</a:t>
            </a:fld>
            <a:endParaRPr lang="en-GB" dirty="0"/>
          </a:p>
        </p:txBody>
      </p:sp>
    </p:spTree>
    <p:extLst>
      <p:ext uri="{BB962C8B-B14F-4D97-AF65-F5344CB8AC3E}">
        <p14:creationId xmlns:p14="http://schemas.microsoft.com/office/powerpoint/2010/main" val="384221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61"/>
            <a:ext cx="7775602" cy="1656045"/>
          </a:xfrm>
        </p:spPr>
        <p:txBody>
          <a:bodyPr>
            <a:normAutofit/>
          </a:bodyPr>
          <a:lstStyle>
            <a:lvl1pPr marL="0" indent="0" algn="l">
              <a:buNone/>
              <a:defRPr sz="2400">
                <a:solidFill>
                  <a:schemeClr val="tx1"/>
                </a:solidFill>
              </a:defRPr>
            </a:lvl1pPr>
            <a:lvl2pPr marL="425746" indent="0" algn="ctr">
              <a:buNone/>
              <a:defRPr>
                <a:solidFill>
                  <a:schemeClr val="tx1">
                    <a:tint val="75000"/>
                  </a:schemeClr>
                </a:solidFill>
              </a:defRPr>
            </a:lvl2pPr>
            <a:lvl3pPr marL="851498" indent="0" algn="ctr">
              <a:buNone/>
              <a:defRPr>
                <a:solidFill>
                  <a:schemeClr val="tx1">
                    <a:tint val="75000"/>
                  </a:schemeClr>
                </a:solidFill>
              </a:defRPr>
            </a:lvl3pPr>
            <a:lvl4pPr marL="1277239" indent="0" algn="ctr">
              <a:buNone/>
              <a:defRPr>
                <a:solidFill>
                  <a:schemeClr val="tx1">
                    <a:tint val="75000"/>
                  </a:schemeClr>
                </a:solidFill>
              </a:defRPr>
            </a:lvl4pPr>
            <a:lvl5pPr marL="1702994" indent="0" algn="ctr">
              <a:buNone/>
              <a:defRPr>
                <a:solidFill>
                  <a:schemeClr val="tx1">
                    <a:tint val="75000"/>
                  </a:schemeClr>
                </a:solidFill>
              </a:defRPr>
            </a:lvl5pPr>
            <a:lvl6pPr marL="2128741" indent="0" algn="ctr">
              <a:buNone/>
              <a:defRPr>
                <a:solidFill>
                  <a:schemeClr val="tx1">
                    <a:tint val="75000"/>
                  </a:schemeClr>
                </a:solidFill>
              </a:defRPr>
            </a:lvl6pPr>
            <a:lvl7pPr marL="2554488" indent="0" algn="ctr">
              <a:buNone/>
              <a:defRPr>
                <a:solidFill>
                  <a:schemeClr val="tx1">
                    <a:tint val="75000"/>
                  </a:schemeClr>
                </a:solidFill>
              </a:defRPr>
            </a:lvl7pPr>
            <a:lvl8pPr marL="2980238" indent="0" algn="ctr">
              <a:buNone/>
              <a:defRPr>
                <a:solidFill>
                  <a:schemeClr val="tx1">
                    <a:tint val="75000"/>
                  </a:schemeClr>
                </a:solidFill>
              </a:defRPr>
            </a:lvl8pPr>
            <a:lvl9pPr marL="3405987"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738CD642-6E05-4601-B249-2855BBB41E4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74462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9"/>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A0D64567-9A69-417F-8686-A52AB5934236}"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16667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8"/>
          </p:nvPr>
        </p:nvSpPr>
        <p:spPr/>
        <p:txBody>
          <a:bodyPr/>
          <a:lstStyle>
            <a:lvl1pPr>
              <a:defRPr/>
            </a:lvl1pPr>
          </a:lstStyle>
          <a:p>
            <a:pPr>
              <a:defRPr/>
            </a:pPr>
            <a:fld id="{FA01CD0B-EBB1-4B5F-8DB8-41CE40768CC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45314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9"/>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20"/>
          </p:nvPr>
        </p:nvSpPr>
        <p:spPr/>
        <p:txBody>
          <a:bodyPr/>
          <a:lstStyle>
            <a:lvl1pPr>
              <a:defRPr/>
            </a:lvl1pPr>
          </a:lstStyle>
          <a:p>
            <a:pPr>
              <a:defRPr/>
            </a:pPr>
            <a:fld id="{6C89A845-E41C-4F29-8A7E-073731313BE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4198573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9" y="258763"/>
            <a:ext cx="7777163" cy="720000"/>
          </a:xfrm>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5" name="Date Placeholder 3"/>
          <p:cNvSpPr>
            <a:spLocks noGrp="1"/>
          </p:cNvSpPr>
          <p:nvPr>
            <p:ph type="dt" sz="half" idx="14"/>
          </p:nvPr>
        </p:nvSpPr>
        <p:spPr/>
        <p:txBody>
          <a:bodyPr/>
          <a:lstStyle>
            <a:lvl1pPr>
              <a:defRPr/>
            </a:lvl1pPr>
          </a:lstStyle>
          <a:p>
            <a:pPr>
              <a:defRPr/>
            </a:pPr>
            <a:fld id="{60F59D60-61A6-4133-A96F-D01AEF3F64E4}"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58486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4" name="Date Placeholder 3"/>
          <p:cNvSpPr>
            <a:spLocks noGrp="1"/>
          </p:cNvSpPr>
          <p:nvPr>
            <p:ph type="dt" sz="half" idx="14"/>
          </p:nvPr>
        </p:nvSpPr>
        <p:spPr/>
        <p:txBody>
          <a:bodyPr/>
          <a:lstStyle>
            <a:lvl1pPr>
              <a:defRPr/>
            </a:lvl1pPr>
          </a:lstStyle>
          <a:p>
            <a:pPr>
              <a:defRPr/>
            </a:pPr>
            <a:fld id="{64B9CAB9-9D63-42A0-8994-B18A735E88A8}"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428862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 y="8"/>
            <a:ext cx="8640763" cy="5616575"/>
          </a:xfrm>
        </p:spPr>
        <p:txBody>
          <a:bodyPr rtlCol="0">
            <a:normAutofit/>
          </a:bodyPr>
          <a:lstStyle>
            <a:lvl1pPr marL="0" indent="0">
              <a:buNone/>
              <a:defRPr sz="3000"/>
            </a:lvl1pPr>
            <a:lvl2pPr marL="425746" indent="0">
              <a:buNone/>
              <a:defRPr sz="2600"/>
            </a:lvl2pPr>
            <a:lvl3pPr marL="851498" indent="0">
              <a:buNone/>
              <a:defRPr sz="2200"/>
            </a:lvl3pPr>
            <a:lvl4pPr marL="1277239" indent="0">
              <a:buNone/>
              <a:defRPr sz="1900"/>
            </a:lvl4pPr>
            <a:lvl5pPr marL="1702994" indent="0">
              <a:buNone/>
              <a:defRPr sz="1900"/>
            </a:lvl5pPr>
            <a:lvl6pPr marL="2128741" indent="0">
              <a:buNone/>
              <a:defRPr sz="1900"/>
            </a:lvl6pPr>
            <a:lvl7pPr marL="2554488" indent="0">
              <a:buNone/>
              <a:defRPr sz="1900"/>
            </a:lvl7pPr>
            <a:lvl8pPr marL="2980238" indent="0">
              <a:buNone/>
              <a:defRPr sz="1900"/>
            </a:lvl8pPr>
            <a:lvl9pPr marL="3405987"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8" y="4657626"/>
            <a:ext cx="8301616" cy="760520"/>
          </a:xfrm>
        </p:spPr>
        <p:txBody>
          <a:bodyPr>
            <a:normAutofit/>
          </a:bodyPr>
          <a:lstStyle>
            <a:lvl1pPr marL="0" indent="0">
              <a:lnSpc>
                <a:spcPct val="120000"/>
              </a:lnSpc>
              <a:spcBef>
                <a:spcPts val="300"/>
              </a:spcBef>
              <a:buNone/>
              <a:defRPr sz="2400"/>
            </a:lvl1pPr>
            <a:lvl2pPr marL="425746" indent="0">
              <a:buNone/>
              <a:defRPr sz="1100"/>
            </a:lvl2pPr>
            <a:lvl3pPr marL="851498" indent="0">
              <a:buNone/>
              <a:defRPr sz="900"/>
            </a:lvl3pPr>
            <a:lvl4pPr marL="1277239" indent="0">
              <a:buNone/>
              <a:defRPr sz="800"/>
            </a:lvl4pPr>
            <a:lvl5pPr marL="1702994" indent="0">
              <a:buNone/>
              <a:defRPr sz="800"/>
            </a:lvl5pPr>
            <a:lvl6pPr marL="2128741" indent="0">
              <a:buNone/>
              <a:defRPr sz="800"/>
            </a:lvl6pPr>
            <a:lvl7pPr marL="2554488" indent="0">
              <a:buNone/>
              <a:defRPr sz="800"/>
            </a:lvl7pPr>
            <a:lvl8pPr marL="2980238" indent="0">
              <a:buNone/>
              <a:defRPr sz="800"/>
            </a:lvl8pPr>
            <a:lvl9pPr marL="3405987"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3E208344-543B-4AAB-BFCF-F7C2C92C343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297588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97"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97"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11" name="Date Placeholder 3"/>
          <p:cNvSpPr>
            <a:spLocks noGrp="1"/>
          </p:cNvSpPr>
          <p:nvPr>
            <p:ph type="dt" sz="half" idx="20"/>
          </p:nvPr>
        </p:nvSpPr>
        <p:spPr/>
        <p:txBody>
          <a:bodyPr/>
          <a:lstStyle>
            <a:lvl1pPr>
              <a:defRPr/>
            </a:lvl1pPr>
          </a:lstStyle>
          <a:p>
            <a:pPr>
              <a:defRPr/>
            </a:pPr>
            <a:fld id="{2D69A90F-AF2C-4815-8E30-7EEB05446A1C}"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94382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79617" indent="-179617">
              <a:lnSpc>
                <a:spcPct val="100000"/>
              </a:lnSpc>
              <a:spcBef>
                <a:spcPts val="300"/>
              </a:spcBef>
              <a:buNone/>
              <a:defRPr sz="1400"/>
            </a:lvl1pPr>
            <a:lvl2pPr marL="359232" indent="-179617">
              <a:lnSpc>
                <a:spcPct val="100000"/>
              </a:lnSpc>
              <a:spcBef>
                <a:spcPts val="300"/>
              </a:spcBef>
              <a:buNone/>
              <a:defRPr sz="1400"/>
            </a:lvl2pPr>
            <a:lvl3pPr marL="538847" indent="-179617">
              <a:lnSpc>
                <a:spcPct val="100000"/>
              </a:lnSpc>
              <a:spcBef>
                <a:spcPts val="300"/>
              </a:spcBef>
              <a:buNone/>
              <a:defRPr sz="1400"/>
            </a:lvl3pPr>
            <a:lvl4pPr marL="718461" indent="-179617">
              <a:lnSpc>
                <a:spcPct val="100000"/>
              </a:lnSpc>
              <a:spcBef>
                <a:spcPts val="300"/>
              </a:spcBef>
              <a:buNone/>
              <a:defRPr sz="1400"/>
            </a:lvl4pPr>
            <a:lvl5pPr marL="898079" indent="-179617">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a:solidFill>
                  <a:prstClr val="white"/>
                </a:solidFill>
              </a:rPr>
              <a:t>© Crown copyright 2013 Dstl</a:t>
            </a:r>
          </a:p>
        </p:txBody>
      </p:sp>
      <p:sp>
        <p:nvSpPr>
          <p:cNvPr id="9" name="Date Placeholder 3"/>
          <p:cNvSpPr>
            <a:spLocks noGrp="1"/>
          </p:cNvSpPr>
          <p:nvPr>
            <p:ph type="dt" sz="half" idx="19"/>
          </p:nvPr>
        </p:nvSpPr>
        <p:spPr/>
        <p:txBody>
          <a:bodyPr/>
          <a:lstStyle>
            <a:lvl1pPr>
              <a:defRPr/>
            </a:lvl1pPr>
          </a:lstStyle>
          <a:p>
            <a:pPr>
              <a:defRPr/>
            </a:pPr>
            <a:fld id="{48906087-7164-4CA2-AAA3-4B0EF3809A0A}"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75834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6"/>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t>© Crown copyright 2014 Dstl</a:t>
            </a:r>
          </a:p>
        </p:txBody>
      </p:sp>
      <p:sp>
        <p:nvSpPr>
          <p:cNvPr id="6" name="Date Placeholder 3"/>
          <p:cNvSpPr>
            <a:spLocks noGrp="1"/>
          </p:cNvSpPr>
          <p:nvPr>
            <p:ph type="dt" sz="half" idx="14"/>
          </p:nvPr>
        </p:nvSpPr>
        <p:spPr/>
        <p:txBody>
          <a:bodyPr/>
          <a:lstStyle>
            <a:lvl1pPr>
              <a:defRPr/>
            </a:lvl1pPr>
          </a:lstStyle>
          <a:p>
            <a:pPr>
              <a:defRPr/>
            </a:pPr>
            <a:fld id="{1D4BBB0F-5B2C-4607-BDD5-71D4B97AE060}" type="datetime4">
              <a:rPr lang="en-GB"/>
              <a:pPr>
                <a:defRPr/>
              </a:pPr>
              <a:t>08 November 2016</a:t>
            </a:fld>
            <a:endParaRPr lang="en-GB" dirty="0"/>
          </a:p>
        </p:txBody>
      </p:sp>
    </p:spTree>
    <p:extLst>
      <p:ext uri="{BB962C8B-B14F-4D97-AF65-F5344CB8AC3E}">
        <p14:creationId xmlns:p14="http://schemas.microsoft.com/office/powerpoint/2010/main" val="361817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3962" y="1205021"/>
              <a:ext cx="7200000" cy="3339418"/>
            </a:xfrm>
            <a:prstGeom prst="rect">
              <a:avLst/>
            </a:prstGeom>
            <a:noFill/>
            <a:ln w="9525">
              <a:noFill/>
              <a:miter lim="800000"/>
              <a:headEnd/>
              <a:tailEnd/>
            </a:ln>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hidden">
            <a:xfrm>
              <a:off x="863962" y="1205021"/>
              <a:ext cx="7200000" cy="3339418"/>
            </a:xfrm>
            <a:prstGeom prst="rect">
              <a:avLst/>
            </a:prstGeom>
            <a:noFill/>
            <a:ln w="9525">
              <a:noFill/>
              <a:miter lim="800000"/>
              <a:headEnd/>
              <a:tailEnd/>
            </a:ln>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6" name="Footer Placeholder 2"/>
          <p:cNvSpPr>
            <a:spLocks noGrp="1"/>
          </p:cNvSpPr>
          <p:nvPr>
            <p:ph type="ftr" sz="quarter" idx="10"/>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1"/>
          </p:nvPr>
        </p:nvSpPr>
        <p:spPr/>
        <p:txBody>
          <a:bodyPr/>
          <a:lstStyle>
            <a:lvl1pPr>
              <a:defRPr/>
            </a:lvl1pPr>
          </a:lstStyle>
          <a:p>
            <a:pPr>
              <a:defRPr/>
            </a:pPr>
            <a:fld id="{A71BB965-3171-40DB-AE27-FF5F72C412F3}"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42300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863" y="0"/>
            <a:ext cx="6840537" cy="901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60363" y="1439863"/>
            <a:ext cx="3883025" cy="4500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95788" y="1439863"/>
            <a:ext cx="3884612"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95788" y="3765550"/>
            <a:ext cx="3884612"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0" y="6119813"/>
            <a:ext cx="2160588" cy="360362"/>
          </a:xfrm>
        </p:spPr>
        <p:txBody>
          <a:bodyPr/>
          <a:lstStyle>
            <a:lvl1pPr>
              <a:defRPr/>
            </a:lvl1pPr>
          </a:lstStyle>
          <a:p>
            <a:fld id="{66613178-95AD-4C09-A380-9442399942FB}" type="datetime4">
              <a:rPr lang="en-GB">
                <a:solidFill>
                  <a:prstClr val="white"/>
                </a:solidFill>
              </a:rPr>
              <a:pPr/>
              <a:t>08 November 2016</a:t>
            </a:fld>
            <a:endParaRPr lang="en-GB">
              <a:solidFill>
                <a:prstClr val="white"/>
              </a:solidFill>
            </a:endParaRPr>
          </a:p>
        </p:txBody>
      </p:sp>
      <p:sp>
        <p:nvSpPr>
          <p:cNvPr id="7" name="Slide Number Placeholder 6"/>
          <p:cNvSpPr>
            <a:spLocks noGrp="1"/>
          </p:cNvSpPr>
          <p:nvPr>
            <p:ph type="sldNum" sz="quarter" idx="11"/>
          </p:nvPr>
        </p:nvSpPr>
        <p:spPr>
          <a:xfrm>
            <a:off x="6480175" y="6119813"/>
            <a:ext cx="2160588" cy="360362"/>
          </a:xfrm>
          <a:prstGeom prst="rect">
            <a:avLst/>
          </a:prstGeom>
        </p:spPr>
        <p:txBody>
          <a:bodyPr/>
          <a:lstStyle>
            <a:lvl1pPr>
              <a:defRPr/>
            </a:lvl1pPr>
          </a:lstStyle>
          <a:p>
            <a:pPr defTabSz="850668"/>
            <a:fld id="{02DE8966-D044-4DDE-BEAB-1743020A2DA8}" type="slidenum">
              <a:rPr lang="en-GB">
                <a:solidFill>
                  <a:srgbClr val="005C7E"/>
                </a:solidFill>
              </a:rPr>
              <a:pPr defTabSz="850668"/>
              <a:t>‹#›</a:t>
            </a:fld>
            <a:endParaRPr lang="en-GB">
              <a:solidFill>
                <a:srgbClr val="005C7E"/>
              </a:solidFill>
            </a:endParaRPr>
          </a:p>
        </p:txBody>
      </p:sp>
    </p:spTree>
    <p:extLst>
      <p:ext uri="{BB962C8B-B14F-4D97-AF65-F5344CB8AC3E}">
        <p14:creationId xmlns:p14="http://schemas.microsoft.com/office/powerpoint/2010/main" val="1594278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61"/>
            <a:ext cx="7775602" cy="1656045"/>
          </a:xfrm>
        </p:spPr>
        <p:txBody>
          <a:bodyPr>
            <a:normAutofit/>
          </a:bodyPr>
          <a:lstStyle>
            <a:lvl1pPr marL="0" indent="0" algn="l">
              <a:buNone/>
              <a:defRPr sz="2400">
                <a:solidFill>
                  <a:schemeClr val="tx1"/>
                </a:solidFill>
              </a:defRPr>
            </a:lvl1pPr>
            <a:lvl2pPr marL="425746" indent="0" algn="ctr">
              <a:buNone/>
              <a:defRPr>
                <a:solidFill>
                  <a:schemeClr val="tx1">
                    <a:tint val="75000"/>
                  </a:schemeClr>
                </a:solidFill>
              </a:defRPr>
            </a:lvl2pPr>
            <a:lvl3pPr marL="851498" indent="0" algn="ctr">
              <a:buNone/>
              <a:defRPr>
                <a:solidFill>
                  <a:schemeClr val="tx1">
                    <a:tint val="75000"/>
                  </a:schemeClr>
                </a:solidFill>
              </a:defRPr>
            </a:lvl3pPr>
            <a:lvl4pPr marL="1277239" indent="0" algn="ctr">
              <a:buNone/>
              <a:defRPr>
                <a:solidFill>
                  <a:schemeClr val="tx1">
                    <a:tint val="75000"/>
                  </a:schemeClr>
                </a:solidFill>
              </a:defRPr>
            </a:lvl4pPr>
            <a:lvl5pPr marL="1702994" indent="0" algn="ctr">
              <a:buNone/>
              <a:defRPr>
                <a:solidFill>
                  <a:schemeClr val="tx1">
                    <a:tint val="75000"/>
                  </a:schemeClr>
                </a:solidFill>
              </a:defRPr>
            </a:lvl5pPr>
            <a:lvl6pPr marL="2128741" indent="0" algn="ctr">
              <a:buNone/>
              <a:defRPr>
                <a:solidFill>
                  <a:schemeClr val="tx1">
                    <a:tint val="75000"/>
                  </a:schemeClr>
                </a:solidFill>
              </a:defRPr>
            </a:lvl6pPr>
            <a:lvl7pPr marL="2554488" indent="0" algn="ctr">
              <a:buNone/>
              <a:defRPr>
                <a:solidFill>
                  <a:schemeClr val="tx1">
                    <a:tint val="75000"/>
                  </a:schemeClr>
                </a:solidFill>
              </a:defRPr>
            </a:lvl7pPr>
            <a:lvl8pPr marL="2980238" indent="0" algn="ctr">
              <a:buNone/>
              <a:defRPr>
                <a:solidFill>
                  <a:schemeClr val="tx1">
                    <a:tint val="75000"/>
                  </a:schemeClr>
                </a:solidFill>
              </a:defRPr>
            </a:lvl8pPr>
            <a:lvl9pPr marL="3405987"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738CD642-6E05-4601-B249-2855BBB41E4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123695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9"/>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A0D64567-9A69-417F-8686-A52AB5934236}"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933983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8"/>
          </p:nvPr>
        </p:nvSpPr>
        <p:spPr/>
        <p:txBody>
          <a:bodyPr/>
          <a:lstStyle>
            <a:lvl1pPr>
              <a:defRPr/>
            </a:lvl1pPr>
          </a:lstStyle>
          <a:p>
            <a:pPr>
              <a:defRPr/>
            </a:pPr>
            <a:fld id="{FA01CD0B-EBB1-4B5F-8DB8-41CE40768CC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533290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9"/>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20"/>
          </p:nvPr>
        </p:nvSpPr>
        <p:spPr/>
        <p:txBody>
          <a:bodyPr/>
          <a:lstStyle>
            <a:lvl1pPr>
              <a:defRPr/>
            </a:lvl1pPr>
          </a:lstStyle>
          <a:p>
            <a:pPr>
              <a:defRPr/>
            </a:pPr>
            <a:fld id="{6C89A845-E41C-4F29-8A7E-073731313BE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984702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9" y="258763"/>
            <a:ext cx="7777163" cy="720000"/>
          </a:xfrm>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5" name="Date Placeholder 3"/>
          <p:cNvSpPr>
            <a:spLocks noGrp="1"/>
          </p:cNvSpPr>
          <p:nvPr>
            <p:ph type="dt" sz="half" idx="14"/>
          </p:nvPr>
        </p:nvSpPr>
        <p:spPr/>
        <p:txBody>
          <a:bodyPr/>
          <a:lstStyle>
            <a:lvl1pPr>
              <a:defRPr/>
            </a:lvl1pPr>
          </a:lstStyle>
          <a:p>
            <a:pPr>
              <a:defRPr/>
            </a:pPr>
            <a:fld id="{60F59D60-61A6-4133-A96F-D01AEF3F64E4}"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449382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4" name="Date Placeholder 3"/>
          <p:cNvSpPr>
            <a:spLocks noGrp="1"/>
          </p:cNvSpPr>
          <p:nvPr>
            <p:ph type="dt" sz="half" idx="14"/>
          </p:nvPr>
        </p:nvSpPr>
        <p:spPr/>
        <p:txBody>
          <a:bodyPr/>
          <a:lstStyle>
            <a:lvl1pPr>
              <a:defRPr/>
            </a:lvl1pPr>
          </a:lstStyle>
          <a:p>
            <a:pPr>
              <a:defRPr/>
            </a:pPr>
            <a:fld id="{64B9CAB9-9D63-42A0-8994-B18A735E88A8}"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135273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 y="8"/>
            <a:ext cx="8640763" cy="5616575"/>
          </a:xfrm>
        </p:spPr>
        <p:txBody>
          <a:bodyPr rtlCol="0">
            <a:normAutofit/>
          </a:bodyPr>
          <a:lstStyle>
            <a:lvl1pPr marL="0" indent="0">
              <a:buNone/>
              <a:defRPr sz="3000"/>
            </a:lvl1pPr>
            <a:lvl2pPr marL="425746" indent="0">
              <a:buNone/>
              <a:defRPr sz="2600"/>
            </a:lvl2pPr>
            <a:lvl3pPr marL="851498" indent="0">
              <a:buNone/>
              <a:defRPr sz="2200"/>
            </a:lvl3pPr>
            <a:lvl4pPr marL="1277239" indent="0">
              <a:buNone/>
              <a:defRPr sz="1900"/>
            </a:lvl4pPr>
            <a:lvl5pPr marL="1702994" indent="0">
              <a:buNone/>
              <a:defRPr sz="1900"/>
            </a:lvl5pPr>
            <a:lvl6pPr marL="2128741" indent="0">
              <a:buNone/>
              <a:defRPr sz="1900"/>
            </a:lvl6pPr>
            <a:lvl7pPr marL="2554488" indent="0">
              <a:buNone/>
              <a:defRPr sz="1900"/>
            </a:lvl7pPr>
            <a:lvl8pPr marL="2980238" indent="0">
              <a:buNone/>
              <a:defRPr sz="1900"/>
            </a:lvl8pPr>
            <a:lvl9pPr marL="3405987"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8" y="4657626"/>
            <a:ext cx="8301616" cy="760520"/>
          </a:xfrm>
        </p:spPr>
        <p:txBody>
          <a:bodyPr>
            <a:normAutofit/>
          </a:bodyPr>
          <a:lstStyle>
            <a:lvl1pPr marL="0" indent="0">
              <a:lnSpc>
                <a:spcPct val="120000"/>
              </a:lnSpc>
              <a:spcBef>
                <a:spcPts val="300"/>
              </a:spcBef>
              <a:buNone/>
              <a:defRPr sz="2400"/>
            </a:lvl1pPr>
            <a:lvl2pPr marL="425746" indent="0">
              <a:buNone/>
              <a:defRPr sz="1100"/>
            </a:lvl2pPr>
            <a:lvl3pPr marL="851498" indent="0">
              <a:buNone/>
              <a:defRPr sz="900"/>
            </a:lvl3pPr>
            <a:lvl4pPr marL="1277239" indent="0">
              <a:buNone/>
              <a:defRPr sz="800"/>
            </a:lvl4pPr>
            <a:lvl5pPr marL="1702994" indent="0">
              <a:buNone/>
              <a:defRPr sz="800"/>
            </a:lvl5pPr>
            <a:lvl6pPr marL="2128741" indent="0">
              <a:buNone/>
              <a:defRPr sz="800"/>
            </a:lvl6pPr>
            <a:lvl7pPr marL="2554488" indent="0">
              <a:buNone/>
              <a:defRPr sz="800"/>
            </a:lvl7pPr>
            <a:lvl8pPr marL="2980238" indent="0">
              <a:buNone/>
              <a:defRPr sz="800"/>
            </a:lvl8pPr>
            <a:lvl9pPr marL="3405987"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3E208344-543B-4AAB-BFCF-F7C2C92C343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385652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97"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97"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11" name="Date Placeholder 3"/>
          <p:cNvSpPr>
            <a:spLocks noGrp="1"/>
          </p:cNvSpPr>
          <p:nvPr>
            <p:ph type="dt" sz="half" idx="20"/>
          </p:nvPr>
        </p:nvSpPr>
        <p:spPr/>
        <p:txBody>
          <a:bodyPr/>
          <a:lstStyle>
            <a:lvl1pPr>
              <a:defRPr/>
            </a:lvl1pPr>
          </a:lstStyle>
          <a:p>
            <a:pPr>
              <a:defRPr/>
            </a:pPr>
            <a:fld id="{2D69A90F-AF2C-4815-8E30-7EEB05446A1C}"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76315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a:t>© Crown copyright 2014 Dstl</a:t>
            </a:r>
          </a:p>
        </p:txBody>
      </p:sp>
      <p:sp>
        <p:nvSpPr>
          <p:cNvPr id="7" name="Date Placeholder 3"/>
          <p:cNvSpPr>
            <a:spLocks noGrp="1"/>
          </p:cNvSpPr>
          <p:nvPr>
            <p:ph type="dt" sz="half" idx="18"/>
          </p:nvPr>
        </p:nvSpPr>
        <p:spPr/>
        <p:txBody>
          <a:bodyPr/>
          <a:lstStyle>
            <a:lvl1pPr>
              <a:defRPr/>
            </a:lvl1pPr>
          </a:lstStyle>
          <a:p>
            <a:pPr>
              <a:defRPr/>
            </a:pPr>
            <a:fld id="{AEF8B3F4-882B-42EB-B3B2-BCA9343723EC}" type="datetime4">
              <a:rPr lang="en-GB"/>
              <a:pPr>
                <a:defRPr/>
              </a:pPr>
              <a:t>08 November 2016</a:t>
            </a:fld>
            <a:endParaRPr lang="en-GB" dirty="0"/>
          </a:p>
        </p:txBody>
      </p:sp>
    </p:spTree>
    <p:extLst>
      <p:ext uri="{BB962C8B-B14F-4D97-AF65-F5344CB8AC3E}">
        <p14:creationId xmlns:p14="http://schemas.microsoft.com/office/powerpoint/2010/main" val="1907373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79617" indent="-179617">
              <a:lnSpc>
                <a:spcPct val="100000"/>
              </a:lnSpc>
              <a:spcBef>
                <a:spcPts val="300"/>
              </a:spcBef>
              <a:buNone/>
              <a:defRPr sz="1400"/>
            </a:lvl1pPr>
            <a:lvl2pPr marL="359232" indent="-179617">
              <a:lnSpc>
                <a:spcPct val="100000"/>
              </a:lnSpc>
              <a:spcBef>
                <a:spcPts val="300"/>
              </a:spcBef>
              <a:buNone/>
              <a:defRPr sz="1400"/>
            </a:lvl2pPr>
            <a:lvl3pPr marL="538847" indent="-179617">
              <a:lnSpc>
                <a:spcPct val="100000"/>
              </a:lnSpc>
              <a:spcBef>
                <a:spcPts val="300"/>
              </a:spcBef>
              <a:buNone/>
              <a:defRPr sz="1400"/>
            </a:lvl3pPr>
            <a:lvl4pPr marL="718461" indent="-179617">
              <a:lnSpc>
                <a:spcPct val="100000"/>
              </a:lnSpc>
              <a:spcBef>
                <a:spcPts val="300"/>
              </a:spcBef>
              <a:buNone/>
              <a:defRPr sz="1400"/>
            </a:lvl4pPr>
            <a:lvl5pPr marL="898079" indent="-179617">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a:solidFill>
                  <a:prstClr val="white"/>
                </a:solidFill>
              </a:rPr>
              <a:t>© Crown copyright 2013 Dstl</a:t>
            </a:r>
          </a:p>
        </p:txBody>
      </p:sp>
      <p:sp>
        <p:nvSpPr>
          <p:cNvPr id="9" name="Date Placeholder 3"/>
          <p:cNvSpPr>
            <a:spLocks noGrp="1"/>
          </p:cNvSpPr>
          <p:nvPr>
            <p:ph type="dt" sz="half" idx="19"/>
          </p:nvPr>
        </p:nvSpPr>
        <p:spPr/>
        <p:txBody>
          <a:bodyPr/>
          <a:lstStyle>
            <a:lvl1pPr>
              <a:defRPr/>
            </a:lvl1pPr>
          </a:lstStyle>
          <a:p>
            <a:pPr>
              <a:defRPr/>
            </a:pPr>
            <a:fld id="{48906087-7164-4CA2-AAA3-4B0EF3809A0A}"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128728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3962" y="1205021"/>
              <a:ext cx="7200000" cy="3339418"/>
            </a:xfrm>
            <a:prstGeom prst="rect">
              <a:avLst/>
            </a:prstGeom>
            <a:noFill/>
            <a:ln w="9525">
              <a:noFill/>
              <a:miter lim="800000"/>
              <a:headEnd/>
              <a:tailEnd/>
            </a:ln>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hidden">
            <a:xfrm>
              <a:off x="863962" y="1205021"/>
              <a:ext cx="7200000" cy="3339418"/>
            </a:xfrm>
            <a:prstGeom prst="rect">
              <a:avLst/>
            </a:prstGeom>
            <a:noFill/>
            <a:ln w="9525">
              <a:noFill/>
              <a:miter lim="800000"/>
              <a:headEnd/>
              <a:tailEnd/>
            </a:ln>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6" name="Footer Placeholder 2"/>
          <p:cNvSpPr>
            <a:spLocks noGrp="1"/>
          </p:cNvSpPr>
          <p:nvPr>
            <p:ph type="ftr" sz="quarter" idx="10"/>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1"/>
          </p:nvPr>
        </p:nvSpPr>
        <p:spPr/>
        <p:txBody>
          <a:bodyPr/>
          <a:lstStyle>
            <a:lvl1pPr>
              <a:defRPr/>
            </a:lvl1pPr>
          </a:lstStyle>
          <a:p>
            <a:pPr>
              <a:defRPr/>
            </a:pPr>
            <a:fld id="{A71BB965-3171-40DB-AE27-FF5F72C412F3}"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243226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863" y="0"/>
            <a:ext cx="6840537" cy="901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60363" y="1439863"/>
            <a:ext cx="3883025" cy="4500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95788" y="1439863"/>
            <a:ext cx="3884612"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95788" y="3765550"/>
            <a:ext cx="3884612"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0" y="6119813"/>
            <a:ext cx="2160588" cy="360362"/>
          </a:xfrm>
        </p:spPr>
        <p:txBody>
          <a:bodyPr/>
          <a:lstStyle>
            <a:lvl1pPr>
              <a:defRPr/>
            </a:lvl1pPr>
          </a:lstStyle>
          <a:p>
            <a:fld id="{66613178-95AD-4C09-A380-9442399942FB}" type="datetime4">
              <a:rPr lang="en-GB">
                <a:solidFill>
                  <a:prstClr val="white"/>
                </a:solidFill>
              </a:rPr>
              <a:pPr/>
              <a:t>08 November 2016</a:t>
            </a:fld>
            <a:endParaRPr lang="en-GB">
              <a:solidFill>
                <a:prstClr val="white"/>
              </a:solidFill>
            </a:endParaRPr>
          </a:p>
        </p:txBody>
      </p:sp>
      <p:sp>
        <p:nvSpPr>
          <p:cNvPr id="7" name="Slide Number Placeholder 6"/>
          <p:cNvSpPr>
            <a:spLocks noGrp="1"/>
          </p:cNvSpPr>
          <p:nvPr>
            <p:ph type="sldNum" sz="quarter" idx="11"/>
          </p:nvPr>
        </p:nvSpPr>
        <p:spPr>
          <a:xfrm>
            <a:off x="6480175" y="6119813"/>
            <a:ext cx="2160588" cy="360362"/>
          </a:xfrm>
          <a:prstGeom prst="rect">
            <a:avLst/>
          </a:prstGeom>
        </p:spPr>
        <p:txBody>
          <a:bodyPr/>
          <a:lstStyle>
            <a:lvl1pPr>
              <a:defRPr/>
            </a:lvl1pPr>
          </a:lstStyle>
          <a:p>
            <a:pPr defTabSz="850668"/>
            <a:fld id="{02DE8966-D044-4DDE-BEAB-1743020A2DA8}" type="slidenum">
              <a:rPr lang="en-GB">
                <a:solidFill>
                  <a:srgbClr val="005C7E"/>
                </a:solidFill>
              </a:rPr>
              <a:pPr defTabSz="850668"/>
              <a:t>‹#›</a:t>
            </a:fld>
            <a:endParaRPr lang="en-GB">
              <a:solidFill>
                <a:srgbClr val="005C7E"/>
              </a:solidFill>
            </a:endParaRPr>
          </a:p>
        </p:txBody>
      </p:sp>
    </p:spTree>
    <p:extLst>
      <p:ext uri="{BB962C8B-B14F-4D97-AF65-F5344CB8AC3E}">
        <p14:creationId xmlns:p14="http://schemas.microsoft.com/office/powerpoint/2010/main" val="4236276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61"/>
            <a:ext cx="7775602" cy="1656045"/>
          </a:xfrm>
        </p:spPr>
        <p:txBody>
          <a:bodyPr>
            <a:normAutofit/>
          </a:bodyPr>
          <a:lstStyle>
            <a:lvl1pPr marL="0" indent="0" algn="l">
              <a:buNone/>
              <a:defRPr sz="2400">
                <a:solidFill>
                  <a:schemeClr val="tx1"/>
                </a:solidFill>
              </a:defRPr>
            </a:lvl1pPr>
            <a:lvl2pPr marL="425746" indent="0" algn="ctr">
              <a:buNone/>
              <a:defRPr>
                <a:solidFill>
                  <a:schemeClr val="tx1">
                    <a:tint val="75000"/>
                  </a:schemeClr>
                </a:solidFill>
              </a:defRPr>
            </a:lvl2pPr>
            <a:lvl3pPr marL="851498" indent="0" algn="ctr">
              <a:buNone/>
              <a:defRPr>
                <a:solidFill>
                  <a:schemeClr val="tx1">
                    <a:tint val="75000"/>
                  </a:schemeClr>
                </a:solidFill>
              </a:defRPr>
            </a:lvl3pPr>
            <a:lvl4pPr marL="1277239" indent="0" algn="ctr">
              <a:buNone/>
              <a:defRPr>
                <a:solidFill>
                  <a:schemeClr val="tx1">
                    <a:tint val="75000"/>
                  </a:schemeClr>
                </a:solidFill>
              </a:defRPr>
            </a:lvl4pPr>
            <a:lvl5pPr marL="1702994" indent="0" algn="ctr">
              <a:buNone/>
              <a:defRPr>
                <a:solidFill>
                  <a:schemeClr val="tx1">
                    <a:tint val="75000"/>
                  </a:schemeClr>
                </a:solidFill>
              </a:defRPr>
            </a:lvl5pPr>
            <a:lvl6pPr marL="2128741" indent="0" algn="ctr">
              <a:buNone/>
              <a:defRPr>
                <a:solidFill>
                  <a:schemeClr val="tx1">
                    <a:tint val="75000"/>
                  </a:schemeClr>
                </a:solidFill>
              </a:defRPr>
            </a:lvl6pPr>
            <a:lvl7pPr marL="2554488" indent="0" algn="ctr">
              <a:buNone/>
              <a:defRPr>
                <a:solidFill>
                  <a:schemeClr val="tx1">
                    <a:tint val="75000"/>
                  </a:schemeClr>
                </a:solidFill>
              </a:defRPr>
            </a:lvl7pPr>
            <a:lvl8pPr marL="2980238" indent="0" algn="ctr">
              <a:buNone/>
              <a:defRPr>
                <a:solidFill>
                  <a:schemeClr val="tx1">
                    <a:tint val="75000"/>
                  </a:schemeClr>
                </a:solidFill>
              </a:defRPr>
            </a:lvl8pPr>
            <a:lvl9pPr marL="3405987"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738CD642-6E05-4601-B249-2855BBB41E4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1030020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9"/>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A0D64567-9A69-417F-8686-A52AB5934236}"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771685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12"/>
            <a:ext cx="7775337" cy="720000"/>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8"/>
          </p:nvPr>
        </p:nvSpPr>
        <p:spPr/>
        <p:txBody>
          <a:bodyPr/>
          <a:lstStyle>
            <a:lvl1pPr>
              <a:defRPr/>
            </a:lvl1pPr>
          </a:lstStyle>
          <a:p>
            <a:pPr>
              <a:defRPr/>
            </a:pPr>
            <a:fld id="{FA01CD0B-EBB1-4B5F-8DB8-41CE40768CC9}"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6194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9"/>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20"/>
          </p:nvPr>
        </p:nvSpPr>
        <p:spPr/>
        <p:txBody>
          <a:bodyPr/>
          <a:lstStyle>
            <a:lvl1pPr>
              <a:defRPr/>
            </a:lvl1pPr>
          </a:lstStyle>
          <a:p>
            <a:pPr>
              <a:defRPr/>
            </a:pPr>
            <a:fld id="{6C89A845-E41C-4F29-8A7E-073731313BE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824927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9" y="258763"/>
            <a:ext cx="7777163" cy="720000"/>
          </a:xfrm>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5" name="Date Placeholder 3"/>
          <p:cNvSpPr>
            <a:spLocks noGrp="1"/>
          </p:cNvSpPr>
          <p:nvPr>
            <p:ph type="dt" sz="half" idx="14"/>
          </p:nvPr>
        </p:nvSpPr>
        <p:spPr/>
        <p:txBody>
          <a:bodyPr/>
          <a:lstStyle>
            <a:lvl1pPr>
              <a:defRPr/>
            </a:lvl1pPr>
          </a:lstStyle>
          <a:p>
            <a:pPr>
              <a:defRPr/>
            </a:pPr>
            <a:fld id="{60F59D60-61A6-4133-A96F-D01AEF3F64E4}"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494319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4" name="Date Placeholder 3"/>
          <p:cNvSpPr>
            <a:spLocks noGrp="1"/>
          </p:cNvSpPr>
          <p:nvPr>
            <p:ph type="dt" sz="half" idx="14"/>
          </p:nvPr>
        </p:nvSpPr>
        <p:spPr/>
        <p:txBody>
          <a:bodyPr/>
          <a:lstStyle>
            <a:lvl1pPr>
              <a:defRPr/>
            </a:lvl1pPr>
          </a:lstStyle>
          <a:p>
            <a:pPr>
              <a:defRPr/>
            </a:pPr>
            <a:fld id="{64B9CAB9-9D63-42A0-8994-B18A735E88A8}"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581611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 y="8"/>
            <a:ext cx="8640763" cy="5616575"/>
          </a:xfrm>
        </p:spPr>
        <p:txBody>
          <a:bodyPr rtlCol="0">
            <a:normAutofit/>
          </a:bodyPr>
          <a:lstStyle>
            <a:lvl1pPr marL="0" indent="0">
              <a:buNone/>
              <a:defRPr sz="3000"/>
            </a:lvl1pPr>
            <a:lvl2pPr marL="425746" indent="0">
              <a:buNone/>
              <a:defRPr sz="2600"/>
            </a:lvl2pPr>
            <a:lvl3pPr marL="851498" indent="0">
              <a:buNone/>
              <a:defRPr sz="2200"/>
            </a:lvl3pPr>
            <a:lvl4pPr marL="1277239" indent="0">
              <a:buNone/>
              <a:defRPr sz="1900"/>
            </a:lvl4pPr>
            <a:lvl5pPr marL="1702994" indent="0">
              <a:buNone/>
              <a:defRPr sz="1900"/>
            </a:lvl5pPr>
            <a:lvl6pPr marL="2128741" indent="0">
              <a:buNone/>
              <a:defRPr sz="1900"/>
            </a:lvl6pPr>
            <a:lvl7pPr marL="2554488" indent="0">
              <a:buNone/>
              <a:defRPr sz="1900"/>
            </a:lvl7pPr>
            <a:lvl8pPr marL="2980238" indent="0">
              <a:buNone/>
              <a:defRPr sz="1900"/>
            </a:lvl8pPr>
            <a:lvl9pPr marL="3405987"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8" y="4657626"/>
            <a:ext cx="8301616" cy="760520"/>
          </a:xfrm>
        </p:spPr>
        <p:txBody>
          <a:bodyPr>
            <a:normAutofit/>
          </a:bodyPr>
          <a:lstStyle>
            <a:lvl1pPr marL="0" indent="0">
              <a:lnSpc>
                <a:spcPct val="120000"/>
              </a:lnSpc>
              <a:spcBef>
                <a:spcPts val="300"/>
              </a:spcBef>
              <a:buNone/>
              <a:defRPr sz="2400"/>
            </a:lvl1pPr>
            <a:lvl2pPr marL="425746" indent="0">
              <a:buNone/>
              <a:defRPr sz="1100"/>
            </a:lvl2pPr>
            <a:lvl3pPr marL="851498" indent="0">
              <a:buNone/>
              <a:defRPr sz="900"/>
            </a:lvl3pPr>
            <a:lvl4pPr marL="1277239" indent="0">
              <a:buNone/>
              <a:defRPr sz="800"/>
            </a:lvl4pPr>
            <a:lvl5pPr marL="1702994" indent="0">
              <a:buNone/>
              <a:defRPr sz="800"/>
            </a:lvl5pPr>
            <a:lvl6pPr marL="2128741" indent="0">
              <a:buNone/>
              <a:defRPr sz="800"/>
            </a:lvl6pPr>
            <a:lvl7pPr marL="2554488" indent="0">
              <a:buNone/>
              <a:defRPr sz="800"/>
            </a:lvl7pPr>
            <a:lvl8pPr marL="2980238" indent="0">
              <a:buNone/>
              <a:defRPr sz="800"/>
            </a:lvl8pPr>
            <a:lvl9pPr marL="3405987"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2013 Dstl</a:t>
            </a:r>
          </a:p>
        </p:txBody>
      </p:sp>
      <p:sp>
        <p:nvSpPr>
          <p:cNvPr id="6" name="Date Placeholder 3"/>
          <p:cNvSpPr>
            <a:spLocks noGrp="1"/>
          </p:cNvSpPr>
          <p:nvPr>
            <p:ph type="dt" sz="half" idx="14"/>
          </p:nvPr>
        </p:nvSpPr>
        <p:spPr/>
        <p:txBody>
          <a:bodyPr/>
          <a:lstStyle>
            <a:lvl1pPr>
              <a:defRPr/>
            </a:lvl1pPr>
          </a:lstStyle>
          <a:p>
            <a:pPr>
              <a:defRPr/>
            </a:pPr>
            <a:fld id="{3E208344-543B-4AAB-BFCF-F7C2C92C3435}"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51270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8"/>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a:t>© Crown copyright 2014 Dstl</a:t>
            </a:r>
          </a:p>
        </p:txBody>
      </p:sp>
      <p:sp>
        <p:nvSpPr>
          <p:cNvPr id="7" name="Date Placeholder 3"/>
          <p:cNvSpPr>
            <a:spLocks noGrp="1"/>
          </p:cNvSpPr>
          <p:nvPr>
            <p:ph type="dt" sz="half" idx="20"/>
          </p:nvPr>
        </p:nvSpPr>
        <p:spPr/>
        <p:txBody>
          <a:bodyPr/>
          <a:lstStyle>
            <a:lvl1pPr>
              <a:defRPr/>
            </a:lvl1pPr>
          </a:lstStyle>
          <a:p>
            <a:pPr>
              <a:defRPr/>
            </a:pPr>
            <a:fld id="{8AD9E101-6D05-4F37-BE8A-A6A87E7866A6}" type="datetime4">
              <a:rPr lang="en-GB"/>
              <a:pPr>
                <a:defRPr/>
              </a:pPr>
              <a:t>08 November 2016</a:t>
            </a:fld>
            <a:endParaRPr lang="en-GB" dirty="0"/>
          </a:p>
        </p:txBody>
      </p:sp>
    </p:spTree>
    <p:extLst>
      <p:ext uri="{BB962C8B-B14F-4D97-AF65-F5344CB8AC3E}">
        <p14:creationId xmlns:p14="http://schemas.microsoft.com/office/powerpoint/2010/main" val="3235803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97" y="3455989"/>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97" y="1368425"/>
            <a:ext cx="4211674" cy="2087563"/>
          </a:xfrm>
          <a:ln w="12700">
            <a:solidFill>
              <a:schemeClr val="tx1"/>
            </a:solidFill>
          </a:ln>
        </p:spPr>
        <p:txBody>
          <a:bodyPr>
            <a:noAutofit/>
          </a:bodyPr>
          <a:lstStyle>
            <a:lvl1pPr marL="179617" indent="-179617">
              <a:lnSpc>
                <a:spcPct val="100000"/>
              </a:lnSpc>
              <a:spcBef>
                <a:spcPts val="300"/>
              </a:spcBef>
              <a:buNone/>
              <a:defRPr sz="800"/>
            </a:lvl1pPr>
            <a:lvl2pPr marL="359232" indent="-179617">
              <a:lnSpc>
                <a:spcPct val="100000"/>
              </a:lnSpc>
              <a:spcBef>
                <a:spcPts val="300"/>
              </a:spcBef>
              <a:buNone/>
              <a:defRPr sz="800"/>
            </a:lvl2pPr>
            <a:lvl3pPr marL="538847" indent="-179617">
              <a:lnSpc>
                <a:spcPct val="100000"/>
              </a:lnSpc>
              <a:spcBef>
                <a:spcPts val="300"/>
              </a:spcBef>
              <a:buNone/>
              <a:defRPr sz="800"/>
            </a:lvl3pPr>
            <a:lvl4pPr marL="718461" indent="-179617">
              <a:lnSpc>
                <a:spcPct val="100000"/>
              </a:lnSpc>
              <a:spcBef>
                <a:spcPts val="300"/>
              </a:spcBef>
              <a:buNone/>
              <a:defRPr sz="800"/>
            </a:lvl4pPr>
            <a:lvl5pPr marL="898079" indent="-179617">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2013 Dstl</a:t>
            </a:r>
          </a:p>
        </p:txBody>
      </p:sp>
      <p:sp>
        <p:nvSpPr>
          <p:cNvPr id="11" name="Date Placeholder 3"/>
          <p:cNvSpPr>
            <a:spLocks noGrp="1"/>
          </p:cNvSpPr>
          <p:nvPr>
            <p:ph type="dt" sz="half" idx="20"/>
          </p:nvPr>
        </p:nvSpPr>
        <p:spPr/>
        <p:txBody>
          <a:bodyPr/>
          <a:lstStyle>
            <a:lvl1pPr>
              <a:defRPr/>
            </a:lvl1pPr>
          </a:lstStyle>
          <a:p>
            <a:pPr>
              <a:defRPr/>
            </a:pPr>
            <a:fld id="{2D69A90F-AF2C-4815-8E30-7EEB05446A1C}"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760141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79617" indent="-179617">
              <a:lnSpc>
                <a:spcPct val="100000"/>
              </a:lnSpc>
              <a:spcBef>
                <a:spcPts val="300"/>
              </a:spcBef>
              <a:buNone/>
              <a:defRPr sz="1400"/>
            </a:lvl1pPr>
            <a:lvl2pPr marL="359232" indent="-179617">
              <a:lnSpc>
                <a:spcPct val="100000"/>
              </a:lnSpc>
              <a:spcBef>
                <a:spcPts val="300"/>
              </a:spcBef>
              <a:buNone/>
              <a:defRPr sz="1400"/>
            </a:lvl2pPr>
            <a:lvl3pPr marL="538847" indent="-179617">
              <a:lnSpc>
                <a:spcPct val="100000"/>
              </a:lnSpc>
              <a:spcBef>
                <a:spcPts val="300"/>
              </a:spcBef>
              <a:buNone/>
              <a:defRPr sz="1400"/>
            </a:lvl3pPr>
            <a:lvl4pPr marL="718461" indent="-179617">
              <a:lnSpc>
                <a:spcPct val="100000"/>
              </a:lnSpc>
              <a:spcBef>
                <a:spcPts val="300"/>
              </a:spcBef>
              <a:buNone/>
              <a:defRPr sz="1400"/>
            </a:lvl4pPr>
            <a:lvl5pPr marL="898079" indent="-179617">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9"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96" y="19"/>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a:solidFill>
                  <a:prstClr val="white"/>
                </a:solidFill>
              </a:rPr>
              <a:t>© Crown copyright 2013 Dstl</a:t>
            </a:r>
          </a:p>
        </p:txBody>
      </p:sp>
      <p:sp>
        <p:nvSpPr>
          <p:cNvPr id="9" name="Date Placeholder 3"/>
          <p:cNvSpPr>
            <a:spLocks noGrp="1"/>
          </p:cNvSpPr>
          <p:nvPr>
            <p:ph type="dt" sz="half" idx="19"/>
          </p:nvPr>
        </p:nvSpPr>
        <p:spPr/>
        <p:txBody>
          <a:bodyPr/>
          <a:lstStyle>
            <a:lvl1pPr>
              <a:defRPr/>
            </a:lvl1pPr>
          </a:lstStyle>
          <a:p>
            <a:pPr>
              <a:defRPr/>
            </a:pPr>
            <a:fld id="{48906087-7164-4CA2-AAA3-4B0EF3809A0A}"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5260289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3962" y="1205021"/>
              <a:ext cx="7200000" cy="3339418"/>
            </a:xfrm>
            <a:prstGeom prst="rect">
              <a:avLst/>
            </a:prstGeom>
            <a:noFill/>
            <a:ln w="9525">
              <a:noFill/>
              <a:miter lim="800000"/>
              <a:headEnd/>
              <a:tailEnd/>
            </a:ln>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hidden">
            <a:xfrm>
              <a:off x="863962" y="1205021"/>
              <a:ext cx="7200000" cy="3339418"/>
            </a:xfrm>
            <a:prstGeom prst="rect">
              <a:avLst/>
            </a:prstGeom>
            <a:noFill/>
            <a:ln w="9525">
              <a:noFill/>
              <a:miter lim="800000"/>
              <a:headEnd/>
              <a:tailEnd/>
            </a:ln>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6" name="Footer Placeholder 2"/>
          <p:cNvSpPr>
            <a:spLocks noGrp="1"/>
          </p:cNvSpPr>
          <p:nvPr>
            <p:ph type="ftr" sz="quarter" idx="10"/>
          </p:nvPr>
        </p:nvSpPr>
        <p:spPr/>
        <p:txBody>
          <a:bodyPr/>
          <a:lstStyle>
            <a:lvl1pPr>
              <a:defRPr/>
            </a:lvl1pPr>
          </a:lstStyle>
          <a:p>
            <a:pPr>
              <a:defRPr/>
            </a:pPr>
            <a:r>
              <a:rPr lang="en-GB">
                <a:solidFill>
                  <a:prstClr val="white"/>
                </a:solidFill>
              </a:rPr>
              <a:t>© Crown copyright 2013 Dstl</a:t>
            </a:r>
          </a:p>
        </p:txBody>
      </p:sp>
      <p:sp>
        <p:nvSpPr>
          <p:cNvPr id="7" name="Date Placeholder 3"/>
          <p:cNvSpPr>
            <a:spLocks noGrp="1"/>
          </p:cNvSpPr>
          <p:nvPr>
            <p:ph type="dt" sz="half" idx="11"/>
          </p:nvPr>
        </p:nvSpPr>
        <p:spPr/>
        <p:txBody>
          <a:bodyPr/>
          <a:lstStyle>
            <a:lvl1pPr>
              <a:defRPr/>
            </a:lvl1pPr>
          </a:lstStyle>
          <a:p>
            <a:pPr>
              <a:defRPr/>
            </a:pPr>
            <a:fld id="{A71BB965-3171-40DB-AE27-FF5F72C412F3}"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311513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39863" y="0"/>
            <a:ext cx="6840537" cy="9017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60363" y="1439863"/>
            <a:ext cx="3883025" cy="4500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395788" y="1439863"/>
            <a:ext cx="3884612"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395788" y="3765550"/>
            <a:ext cx="3884612" cy="2174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0" y="6119813"/>
            <a:ext cx="2160588" cy="360362"/>
          </a:xfrm>
        </p:spPr>
        <p:txBody>
          <a:bodyPr/>
          <a:lstStyle>
            <a:lvl1pPr>
              <a:defRPr/>
            </a:lvl1pPr>
          </a:lstStyle>
          <a:p>
            <a:fld id="{66613178-95AD-4C09-A380-9442399942FB}" type="datetime4">
              <a:rPr lang="en-GB">
                <a:solidFill>
                  <a:prstClr val="white"/>
                </a:solidFill>
              </a:rPr>
              <a:pPr/>
              <a:t>08 November 2016</a:t>
            </a:fld>
            <a:endParaRPr lang="en-GB">
              <a:solidFill>
                <a:prstClr val="white"/>
              </a:solidFill>
            </a:endParaRPr>
          </a:p>
        </p:txBody>
      </p:sp>
      <p:sp>
        <p:nvSpPr>
          <p:cNvPr id="7" name="Slide Number Placeholder 6"/>
          <p:cNvSpPr>
            <a:spLocks noGrp="1"/>
          </p:cNvSpPr>
          <p:nvPr>
            <p:ph type="sldNum" sz="quarter" idx="11"/>
          </p:nvPr>
        </p:nvSpPr>
        <p:spPr>
          <a:xfrm>
            <a:off x="6480175" y="6119813"/>
            <a:ext cx="2160588" cy="360362"/>
          </a:xfrm>
          <a:prstGeom prst="rect">
            <a:avLst/>
          </a:prstGeom>
        </p:spPr>
        <p:txBody>
          <a:bodyPr/>
          <a:lstStyle>
            <a:lvl1pPr>
              <a:defRPr/>
            </a:lvl1pPr>
          </a:lstStyle>
          <a:p>
            <a:pPr defTabSz="850668"/>
            <a:fld id="{02DE8966-D044-4DDE-BEAB-1743020A2DA8}" type="slidenum">
              <a:rPr lang="en-GB">
                <a:solidFill>
                  <a:srgbClr val="005C7E"/>
                </a:solidFill>
              </a:rPr>
              <a:pPr defTabSz="850668"/>
              <a:t>‹#›</a:t>
            </a:fld>
            <a:endParaRPr lang="en-GB">
              <a:solidFill>
                <a:srgbClr val="005C7E"/>
              </a:solidFill>
            </a:endParaRPr>
          </a:p>
        </p:txBody>
      </p:sp>
    </p:spTree>
    <p:extLst>
      <p:ext uri="{BB962C8B-B14F-4D97-AF65-F5344CB8AC3E}">
        <p14:creationId xmlns:p14="http://schemas.microsoft.com/office/powerpoint/2010/main" val="2308726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799" y="1727919"/>
            <a:ext cx="7775575" cy="1656184"/>
          </a:xfrm>
        </p:spPr>
        <p:txBody>
          <a:bodyPr>
            <a:normAutofit/>
          </a:bodyPr>
          <a:lstStyle>
            <a:lvl1pPr>
              <a:lnSpc>
                <a:spcPct val="150000"/>
              </a:lnSpc>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31773" y="3779555"/>
            <a:ext cx="7775602" cy="1656045"/>
          </a:xfrm>
        </p:spPr>
        <p:txBody>
          <a:bodyPr>
            <a:normAutofit/>
          </a:bodyPr>
          <a:lstStyle>
            <a:lvl1pPr marL="0" indent="0" algn="l">
              <a:buNone/>
              <a:defRPr sz="2400">
                <a:solidFill>
                  <a:schemeClr val="tx1"/>
                </a:solidFill>
              </a:defRPr>
            </a:lvl1pPr>
            <a:lvl2pPr marL="426659" indent="0" algn="ctr">
              <a:buNone/>
              <a:defRPr>
                <a:solidFill>
                  <a:schemeClr val="tx1">
                    <a:tint val="75000"/>
                  </a:schemeClr>
                </a:solidFill>
              </a:defRPr>
            </a:lvl2pPr>
            <a:lvl3pPr marL="853318" indent="0" algn="ctr">
              <a:buNone/>
              <a:defRPr>
                <a:solidFill>
                  <a:schemeClr val="tx1">
                    <a:tint val="75000"/>
                  </a:schemeClr>
                </a:solidFill>
              </a:defRPr>
            </a:lvl3pPr>
            <a:lvl4pPr marL="1279977" indent="0" algn="ctr">
              <a:buNone/>
              <a:defRPr>
                <a:solidFill>
                  <a:schemeClr val="tx1">
                    <a:tint val="75000"/>
                  </a:schemeClr>
                </a:solidFill>
              </a:defRPr>
            </a:lvl4pPr>
            <a:lvl5pPr marL="1706636" indent="0" algn="ctr">
              <a:buNone/>
              <a:defRPr>
                <a:solidFill>
                  <a:schemeClr val="tx1">
                    <a:tint val="75000"/>
                  </a:schemeClr>
                </a:solidFill>
              </a:defRPr>
            </a:lvl5pPr>
            <a:lvl6pPr marL="2133295" indent="0" algn="ctr">
              <a:buNone/>
              <a:defRPr>
                <a:solidFill>
                  <a:schemeClr val="tx1">
                    <a:tint val="75000"/>
                  </a:schemeClr>
                </a:solidFill>
              </a:defRPr>
            </a:lvl6pPr>
            <a:lvl7pPr marL="2559954" indent="0" algn="ctr">
              <a:buNone/>
              <a:defRPr>
                <a:solidFill>
                  <a:schemeClr val="tx1">
                    <a:tint val="75000"/>
                  </a:schemeClr>
                </a:solidFill>
              </a:defRPr>
            </a:lvl7pPr>
            <a:lvl8pPr marL="2986613" indent="0" algn="ctr">
              <a:buNone/>
              <a:defRPr>
                <a:solidFill>
                  <a:schemeClr val="tx1">
                    <a:tint val="75000"/>
                  </a:schemeClr>
                </a:solidFill>
              </a:defRPr>
            </a:lvl8pPr>
            <a:lvl9pPr marL="3413272" indent="0" algn="ctr">
              <a:buNone/>
              <a:defRPr>
                <a:solidFill>
                  <a:schemeClr val="tx1">
                    <a:tint val="75000"/>
                  </a:schemeClr>
                </a:solidFill>
              </a:defRPr>
            </a:lvl9pPr>
          </a:lstStyle>
          <a:p>
            <a:r>
              <a:rPr lang="en-US" smtClean="0"/>
              <a:t>Click to edit Master subtitle style</a:t>
            </a:r>
            <a:endParaRPr lang="en-GB" dirty="0"/>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2014 Dstl</a:t>
            </a:r>
          </a:p>
        </p:txBody>
      </p:sp>
      <p:sp>
        <p:nvSpPr>
          <p:cNvPr id="6" name="Date Placeholder 3"/>
          <p:cNvSpPr>
            <a:spLocks noGrp="1"/>
          </p:cNvSpPr>
          <p:nvPr>
            <p:ph type="dt" sz="half" idx="14"/>
          </p:nvPr>
        </p:nvSpPr>
        <p:spPr/>
        <p:txBody>
          <a:bodyPr/>
          <a:lstStyle>
            <a:lvl1pPr>
              <a:defRPr/>
            </a:lvl1pPr>
          </a:lstStyle>
          <a:p>
            <a:pPr>
              <a:defRPr/>
            </a:pPr>
            <a:fld id="{1B8A7680-FA71-4E39-A2F6-98DC1CFF5920}"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154888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432038" y="1539066"/>
            <a:ext cx="7775337" cy="3879082"/>
          </a:xfrm>
        </p:spPr>
        <p:txBody>
          <a:bodyPr/>
          <a:lstStyle>
            <a:lvl1pPr>
              <a:lnSpc>
                <a:spcPct val="120000"/>
              </a:lnSpc>
              <a:spcBef>
                <a:spcPts val="300"/>
              </a:spcBef>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2014 Dstl</a:t>
            </a:r>
          </a:p>
        </p:txBody>
      </p:sp>
      <p:sp>
        <p:nvSpPr>
          <p:cNvPr id="6" name="Date Placeholder 3"/>
          <p:cNvSpPr>
            <a:spLocks noGrp="1"/>
          </p:cNvSpPr>
          <p:nvPr>
            <p:ph type="dt" sz="half" idx="14"/>
          </p:nvPr>
        </p:nvSpPr>
        <p:spPr/>
        <p:txBody>
          <a:bodyPr/>
          <a:lstStyle>
            <a:lvl1pPr>
              <a:defRPr/>
            </a:lvl1pPr>
          </a:lstStyle>
          <a:p>
            <a:pPr>
              <a:defRPr/>
            </a:pPr>
            <a:fld id="{1D4BBB0F-5B2C-4607-BDD5-71D4B97AE060}"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076629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32038" y="259508"/>
            <a:ext cx="7775337" cy="1080029"/>
          </a:xfrm>
        </p:spPr>
        <p:txBody>
          <a:bodyPr/>
          <a:lstStyle/>
          <a:p>
            <a:r>
              <a:rPr lang="en-US" smtClean="0"/>
              <a:t>Click to edit Master title style</a:t>
            </a:r>
            <a:endParaRPr lang="en-GB"/>
          </a:p>
        </p:txBody>
      </p:sp>
      <p:sp>
        <p:nvSpPr>
          <p:cNvPr id="4" name="Content Placeholder 3"/>
          <p:cNvSpPr>
            <a:spLocks noGrp="1"/>
          </p:cNvSpPr>
          <p:nvPr>
            <p:ph sz="half" idx="2"/>
          </p:nvPr>
        </p:nvSpPr>
        <p:spPr>
          <a:xfrm>
            <a:off x="4391038" y="1512042"/>
            <a:ext cx="3816337" cy="3923558"/>
          </a:xfrm>
        </p:spPr>
        <p:txBody>
          <a:bodyPr/>
          <a:lstStyle>
            <a:lvl1pPr>
              <a:lnSpc>
                <a:spcPct val="120000"/>
              </a:lnSpc>
              <a:defRPr sz="2400"/>
            </a:lvl1pPr>
            <a:lvl2pPr>
              <a:lnSpc>
                <a:spcPct val="120000"/>
              </a:lnSpc>
              <a:spcBef>
                <a:spcPts val="300"/>
              </a:spcBef>
              <a:defRPr sz="2000"/>
            </a:lvl2pPr>
            <a:lvl3pPr>
              <a:lnSpc>
                <a:spcPct val="120000"/>
              </a:lnSpc>
              <a:spcBef>
                <a:spcPts val="300"/>
              </a:spcBef>
              <a:defRPr sz="2000"/>
            </a:lvl3pPr>
            <a:lvl4pPr>
              <a:lnSpc>
                <a:spcPct val="120000"/>
              </a:lnSpc>
              <a:spcBef>
                <a:spcPts val="300"/>
              </a:spcBef>
              <a:defRPr sz="1800"/>
            </a:lvl4pPr>
            <a:lvl5pPr>
              <a:lnSpc>
                <a:spcPct val="120000"/>
              </a:lnSpc>
              <a:spcBef>
                <a:spcPts val="300"/>
              </a:spcBef>
              <a:defRPr sz="18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4" name="Text Placeholder 13"/>
          <p:cNvSpPr>
            <a:spLocks noGrp="1"/>
          </p:cNvSpPr>
          <p:nvPr>
            <p:ph type="body" sz="quarter" idx="16"/>
          </p:nvPr>
        </p:nvSpPr>
        <p:spPr>
          <a:xfrm>
            <a:off x="432038" y="1512042"/>
            <a:ext cx="3816350" cy="3924300"/>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7"/>
          </p:nvPr>
        </p:nvSpPr>
        <p:spPr/>
        <p:txBody>
          <a:bodyPr/>
          <a:lstStyle>
            <a:lvl1pPr>
              <a:defRPr/>
            </a:lvl1pPr>
          </a:lstStyle>
          <a:p>
            <a:pPr>
              <a:defRPr/>
            </a:pPr>
            <a:r>
              <a:rPr lang="en-GB">
                <a:solidFill>
                  <a:prstClr val="white"/>
                </a:solidFill>
              </a:rPr>
              <a:t>© Crown copyright 2014 Dstl</a:t>
            </a:r>
          </a:p>
        </p:txBody>
      </p:sp>
      <p:sp>
        <p:nvSpPr>
          <p:cNvPr id="7" name="Date Placeholder 3"/>
          <p:cNvSpPr>
            <a:spLocks noGrp="1"/>
          </p:cNvSpPr>
          <p:nvPr>
            <p:ph type="dt" sz="half" idx="18"/>
          </p:nvPr>
        </p:nvSpPr>
        <p:spPr/>
        <p:txBody>
          <a:bodyPr/>
          <a:lstStyle>
            <a:lvl1pPr>
              <a:defRPr/>
            </a:lvl1pPr>
          </a:lstStyle>
          <a:p>
            <a:pPr>
              <a:defRPr/>
            </a:pPr>
            <a:fld id="{AEF8B3F4-882B-42EB-B3B2-BCA9343723EC}"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4189804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432039" y="259508"/>
            <a:ext cx="3816112" cy="1080029"/>
          </a:xfrm>
        </p:spPr>
        <p:txBody>
          <a:bodyPr/>
          <a:lstStyle/>
          <a:p>
            <a:r>
              <a:rPr lang="en-US" smtClean="0"/>
              <a:t>Click to edit Master title style</a:t>
            </a:r>
            <a:endParaRPr lang="en-GB" dirty="0"/>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16" name="Content Placeholder 15"/>
          <p:cNvSpPr>
            <a:spLocks noGrp="1"/>
          </p:cNvSpPr>
          <p:nvPr>
            <p:ph sz="quarter" idx="17"/>
          </p:nvPr>
        </p:nvSpPr>
        <p:spPr>
          <a:xfrm>
            <a:off x="4380035" y="-1"/>
            <a:ext cx="4260728" cy="5616575"/>
          </a:xfrm>
        </p:spPr>
        <p:txBody>
          <a:bodyPr/>
          <a:lstStyle>
            <a:lvl1pPr>
              <a:lnSpc>
                <a:spcPct val="120000"/>
              </a:lnSpc>
              <a:defRPr/>
            </a:lvl1pPr>
            <a:lvl2pPr>
              <a:lnSpc>
                <a:spcPct val="120000"/>
              </a:lnSpc>
              <a:spcBef>
                <a:spcPts val="300"/>
              </a:spcBef>
              <a:defRPr/>
            </a:lvl2pPr>
            <a:lvl3pPr>
              <a:lnSpc>
                <a:spcPct val="120000"/>
              </a:lnSpc>
              <a:spcBef>
                <a:spcPts val="300"/>
              </a:spcBef>
              <a:defRPr/>
            </a:lvl3pPr>
            <a:lvl4pPr>
              <a:lnSpc>
                <a:spcPct val="120000"/>
              </a:lnSpc>
              <a:spcBef>
                <a:spcPts val="300"/>
              </a:spcBef>
              <a:defRPr/>
            </a:lvl4pPr>
            <a:lvl5pPr>
              <a:lnSpc>
                <a:spcPct val="120000"/>
              </a:lnSpc>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3"/>
          <p:cNvSpPr>
            <a:spLocks noGrp="1"/>
          </p:cNvSpPr>
          <p:nvPr>
            <p:ph type="body" sz="quarter" idx="18"/>
          </p:nvPr>
        </p:nvSpPr>
        <p:spPr>
          <a:xfrm>
            <a:off x="431949" y="1511300"/>
            <a:ext cx="3816337" cy="3924300"/>
          </a:xfrm>
        </p:spPr>
        <p:txBody>
          <a:bodyPr/>
          <a:lstStyle>
            <a:lvl1pPr>
              <a:lnSpc>
                <a:spcPct val="120000"/>
              </a:lnSpc>
              <a:spcAft>
                <a:spcPts val="0"/>
              </a:spcAft>
              <a:defRPr/>
            </a:lvl1pPr>
            <a:lvl2pPr>
              <a:lnSpc>
                <a:spcPct val="120000"/>
              </a:lnSpc>
              <a:spcBef>
                <a:spcPts val="300"/>
              </a:spcBef>
              <a:spcAft>
                <a:spcPts val="0"/>
              </a:spcAft>
              <a:defRPr/>
            </a:lvl2pPr>
            <a:lvl3pPr>
              <a:lnSpc>
                <a:spcPct val="120000"/>
              </a:lnSpc>
              <a:spcBef>
                <a:spcPts val="300"/>
              </a:spcBef>
              <a:spcAft>
                <a:spcPts val="0"/>
              </a:spcAft>
              <a:defRPr/>
            </a:lvl3pPr>
            <a:lvl4pPr>
              <a:lnSpc>
                <a:spcPct val="120000"/>
              </a:lnSpc>
              <a:spcBef>
                <a:spcPts val="300"/>
              </a:spcBef>
              <a:spcAft>
                <a:spcPts val="0"/>
              </a:spcAft>
              <a:defRPr/>
            </a:lvl4pPr>
            <a:lvl5pPr>
              <a:lnSpc>
                <a:spcPct val="120000"/>
              </a:lnSpc>
              <a:spcBef>
                <a:spcPts val="30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2014 Dstl</a:t>
            </a:r>
          </a:p>
        </p:txBody>
      </p:sp>
      <p:sp>
        <p:nvSpPr>
          <p:cNvPr id="7" name="Date Placeholder 3"/>
          <p:cNvSpPr>
            <a:spLocks noGrp="1"/>
          </p:cNvSpPr>
          <p:nvPr>
            <p:ph type="dt" sz="half" idx="20"/>
          </p:nvPr>
        </p:nvSpPr>
        <p:spPr/>
        <p:txBody>
          <a:bodyPr/>
          <a:lstStyle>
            <a:lvl1pPr>
              <a:defRPr/>
            </a:lvl1pPr>
          </a:lstStyle>
          <a:p>
            <a:pPr>
              <a:defRPr/>
            </a:pPr>
            <a:fld id="{8AD9E101-6D05-4F37-BE8A-A6A87E7866A6}"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526783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2014 Dstl</a:t>
            </a:r>
          </a:p>
        </p:txBody>
      </p:sp>
      <p:sp>
        <p:nvSpPr>
          <p:cNvPr id="5" name="Date Placeholder 3"/>
          <p:cNvSpPr>
            <a:spLocks noGrp="1"/>
          </p:cNvSpPr>
          <p:nvPr>
            <p:ph type="dt" sz="half" idx="14"/>
          </p:nvPr>
        </p:nvSpPr>
        <p:spPr/>
        <p:txBody>
          <a:bodyPr/>
          <a:lstStyle>
            <a:lvl1pPr>
              <a:defRPr/>
            </a:lvl1pPr>
          </a:lstStyle>
          <a:p>
            <a:pPr>
              <a:defRPr/>
            </a:pPr>
            <a:fld id="{7C6DC788-880F-46E6-A88E-668B024097A6}"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4094943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2014 Dstl</a:t>
            </a:r>
          </a:p>
        </p:txBody>
      </p:sp>
      <p:sp>
        <p:nvSpPr>
          <p:cNvPr id="4" name="Date Placeholder 3"/>
          <p:cNvSpPr>
            <a:spLocks noGrp="1"/>
          </p:cNvSpPr>
          <p:nvPr>
            <p:ph type="dt" sz="half" idx="14"/>
          </p:nvPr>
        </p:nvSpPr>
        <p:spPr/>
        <p:txBody>
          <a:bodyPr/>
          <a:lstStyle>
            <a:lvl1pPr>
              <a:defRPr/>
            </a:lvl1pPr>
          </a:lstStyle>
          <a:p>
            <a:pPr>
              <a:defRPr/>
            </a:pPr>
            <a:fld id="{64C95C0B-1536-4C86-92D6-C7A218B331C1}"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8354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9"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GB"/>
              <a:t>© Crown copyright 2014 Dstl</a:t>
            </a:r>
          </a:p>
        </p:txBody>
      </p:sp>
      <p:sp>
        <p:nvSpPr>
          <p:cNvPr id="5" name="Date Placeholder 3"/>
          <p:cNvSpPr>
            <a:spLocks noGrp="1"/>
          </p:cNvSpPr>
          <p:nvPr>
            <p:ph type="dt" sz="half" idx="14"/>
          </p:nvPr>
        </p:nvSpPr>
        <p:spPr/>
        <p:txBody>
          <a:bodyPr/>
          <a:lstStyle>
            <a:lvl1pPr>
              <a:defRPr/>
            </a:lvl1pPr>
          </a:lstStyle>
          <a:p>
            <a:pPr>
              <a:defRPr/>
            </a:pPr>
            <a:fld id="{7C6DC788-880F-46E6-A88E-668B024097A6}" type="datetime4">
              <a:rPr lang="en-GB"/>
              <a:pPr>
                <a:defRPr/>
              </a:pPr>
              <a:t>08 November 2016</a:t>
            </a:fld>
            <a:endParaRPr lang="en-GB" dirty="0"/>
          </a:p>
        </p:txBody>
      </p:sp>
    </p:spTree>
    <p:extLst>
      <p:ext uri="{BB962C8B-B14F-4D97-AF65-F5344CB8AC3E}">
        <p14:creationId xmlns:p14="http://schemas.microsoft.com/office/powerpoint/2010/main" val="3901677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40763" cy="5616575"/>
          </a:xfrm>
        </p:spPr>
        <p:txBody>
          <a:bodyPr rtlCol="0">
            <a:normAutofit/>
          </a:bodyPr>
          <a:lstStyle>
            <a:lvl1pPr marL="0" indent="0">
              <a:buNone/>
              <a:defRPr sz="3000"/>
            </a:lvl1pPr>
            <a:lvl2pPr marL="426659" indent="0">
              <a:buNone/>
              <a:defRPr sz="2600"/>
            </a:lvl2pPr>
            <a:lvl3pPr marL="853318" indent="0">
              <a:buNone/>
              <a:defRPr sz="2200"/>
            </a:lvl3pPr>
            <a:lvl4pPr marL="1279977" indent="0">
              <a:buNone/>
              <a:defRPr sz="1900"/>
            </a:lvl4pPr>
            <a:lvl5pPr marL="1706636" indent="0">
              <a:buNone/>
              <a:defRPr sz="1900"/>
            </a:lvl5pPr>
            <a:lvl6pPr marL="2133295" indent="0">
              <a:buNone/>
              <a:defRPr sz="1900"/>
            </a:lvl6pPr>
            <a:lvl7pPr marL="2559954" indent="0">
              <a:buNone/>
              <a:defRPr sz="1900"/>
            </a:lvl7pPr>
            <a:lvl8pPr marL="2986613" indent="0">
              <a:buNone/>
              <a:defRPr sz="1900"/>
            </a:lvl8pPr>
            <a:lvl9pPr marL="3413272"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7" y="4657626"/>
            <a:ext cx="8301616" cy="760520"/>
          </a:xfrm>
        </p:spPr>
        <p:txBody>
          <a:bodyPr>
            <a:normAutofit/>
          </a:bodyPr>
          <a:lstStyle>
            <a:lvl1pPr marL="0" indent="0">
              <a:lnSpc>
                <a:spcPct val="120000"/>
              </a:lnSpc>
              <a:spcBef>
                <a:spcPts val="300"/>
              </a:spcBef>
              <a:buNone/>
              <a:defRPr sz="2400"/>
            </a:lvl1pPr>
            <a:lvl2pPr marL="426659" indent="0">
              <a:buNone/>
              <a:defRPr sz="1100"/>
            </a:lvl2pPr>
            <a:lvl3pPr marL="853318" indent="0">
              <a:buNone/>
              <a:defRPr sz="900"/>
            </a:lvl3pPr>
            <a:lvl4pPr marL="1279977" indent="0">
              <a:buNone/>
              <a:defRPr sz="800"/>
            </a:lvl4pPr>
            <a:lvl5pPr marL="1706636" indent="0">
              <a:buNone/>
              <a:defRPr sz="800"/>
            </a:lvl5pPr>
            <a:lvl6pPr marL="2133295" indent="0">
              <a:buNone/>
              <a:defRPr sz="800"/>
            </a:lvl6pPr>
            <a:lvl7pPr marL="2559954" indent="0">
              <a:buNone/>
              <a:defRPr sz="800"/>
            </a:lvl7pPr>
            <a:lvl8pPr marL="2986613" indent="0">
              <a:buNone/>
              <a:defRPr sz="800"/>
            </a:lvl8pPr>
            <a:lvl9pPr marL="3413272"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solidFill>
                  <a:prstClr val="white"/>
                </a:solidFill>
              </a:rPr>
              <a:t>© Crown copyright 2014 Dstl</a:t>
            </a:r>
          </a:p>
        </p:txBody>
      </p:sp>
      <p:sp>
        <p:nvSpPr>
          <p:cNvPr id="6" name="Date Placeholder 3"/>
          <p:cNvSpPr>
            <a:spLocks noGrp="1"/>
          </p:cNvSpPr>
          <p:nvPr>
            <p:ph type="dt" sz="half" idx="14"/>
          </p:nvPr>
        </p:nvSpPr>
        <p:spPr/>
        <p:txBody>
          <a:bodyPr/>
          <a:lstStyle>
            <a:lvl1pPr>
              <a:defRPr/>
            </a:lvl1pPr>
          </a:lstStyle>
          <a:p>
            <a:pPr>
              <a:defRPr/>
            </a:pPr>
            <a:fld id="{6141592A-E3E4-457A-AFD2-F7499AADADFE}"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1414140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89"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89"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a:solidFill>
                  <a:prstClr val="white"/>
                </a:solidFill>
              </a:rPr>
              <a:t>© Crown copyright 2014 Dstl</a:t>
            </a:r>
          </a:p>
        </p:txBody>
      </p:sp>
      <p:sp>
        <p:nvSpPr>
          <p:cNvPr id="11" name="Date Placeholder 3"/>
          <p:cNvSpPr>
            <a:spLocks noGrp="1"/>
          </p:cNvSpPr>
          <p:nvPr>
            <p:ph type="dt" sz="half" idx="20"/>
          </p:nvPr>
        </p:nvSpPr>
        <p:spPr/>
        <p:txBody>
          <a:bodyPr/>
          <a:lstStyle>
            <a:lvl1pPr>
              <a:defRPr/>
            </a:lvl1pPr>
          </a:lstStyle>
          <a:p>
            <a:pPr>
              <a:defRPr/>
            </a:pPr>
            <a:fld id="{048DB55E-4530-4842-B571-1B7ABFF658F3}"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1760034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80000" indent="-180000">
              <a:lnSpc>
                <a:spcPct val="100000"/>
              </a:lnSpc>
              <a:spcBef>
                <a:spcPts val="300"/>
              </a:spcBef>
              <a:buNone/>
              <a:defRPr sz="1400"/>
            </a:lvl1pPr>
            <a:lvl2pPr marL="360000" indent="-180000">
              <a:lnSpc>
                <a:spcPct val="100000"/>
              </a:lnSpc>
              <a:spcBef>
                <a:spcPts val="300"/>
              </a:spcBef>
              <a:buNone/>
              <a:defRPr sz="1400"/>
            </a:lvl2pPr>
            <a:lvl3pPr marL="540000" indent="-180000">
              <a:lnSpc>
                <a:spcPct val="100000"/>
              </a:lnSpc>
              <a:spcBef>
                <a:spcPts val="300"/>
              </a:spcBef>
              <a:buNone/>
              <a:defRPr sz="1400"/>
            </a:lvl3pPr>
            <a:lvl4pPr marL="720000" indent="-180000">
              <a:lnSpc>
                <a:spcPct val="100000"/>
              </a:lnSpc>
              <a:spcBef>
                <a:spcPts val="300"/>
              </a:spcBef>
              <a:buNone/>
              <a:defRPr sz="1400"/>
            </a:lvl4pPr>
            <a:lvl5pPr marL="900000" indent="-180000">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a:solidFill>
                  <a:prstClr val="white"/>
                </a:solidFill>
              </a:rPr>
              <a:t>© Crown copyright 2014 Dstl</a:t>
            </a:r>
          </a:p>
        </p:txBody>
      </p:sp>
      <p:sp>
        <p:nvSpPr>
          <p:cNvPr id="9" name="Date Placeholder 3"/>
          <p:cNvSpPr>
            <a:spLocks noGrp="1"/>
          </p:cNvSpPr>
          <p:nvPr>
            <p:ph type="dt" sz="half" idx="19"/>
          </p:nvPr>
        </p:nvSpPr>
        <p:spPr/>
        <p:txBody>
          <a:bodyPr/>
          <a:lstStyle>
            <a:lvl1pPr>
              <a:defRPr/>
            </a:lvl1pPr>
          </a:lstStyle>
          <a:p>
            <a:pPr>
              <a:defRPr/>
            </a:pPr>
            <a:fld id="{B3609127-7F00-447B-8D94-1C43F89CF94D}"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3179840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6"/>
          <p:cNvGrpSpPr>
            <a:grpSpLocks/>
          </p:cNvGrpSpPr>
          <p:nvPr/>
        </p:nvGrpSpPr>
        <p:grpSpPr bwMode="auto">
          <a:xfrm>
            <a:off x="719138" y="1138238"/>
            <a:ext cx="7200900" cy="3340100"/>
            <a:chOff x="863962" y="1205021"/>
            <a:chExt cx="7200000" cy="3339418"/>
          </a:xfrm>
        </p:grpSpPr>
        <p:pic>
          <p:nvPicPr>
            <p:cNvPr id="3" name="Picture 5" descr="dstl-logo-trans-black.pn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stl-logo-trans-blue.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hidden">
            <a:xfrm>
              <a:off x="863962" y="1205021"/>
              <a:ext cx="7200000" cy="333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7"/>
          <p:cNvSpPr/>
          <p:nvPr/>
        </p:nvSpPr>
        <p:spPr bwMode="white">
          <a:xfrm>
            <a:off x="0" y="5616575"/>
            <a:ext cx="1474788"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solidFill>
                <a:prstClr val="white"/>
              </a:solidFill>
            </a:endParaRPr>
          </a:p>
        </p:txBody>
      </p:sp>
      <p:sp>
        <p:nvSpPr>
          <p:cNvPr id="6" name="Footer Placeholder 2"/>
          <p:cNvSpPr>
            <a:spLocks noGrp="1"/>
          </p:cNvSpPr>
          <p:nvPr>
            <p:ph type="ftr" sz="quarter" idx="10"/>
          </p:nvPr>
        </p:nvSpPr>
        <p:spPr/>
        <p:txBody>
          <a:bodyPr/>
          <a:lstStyle>
            <a:lvl1pPr>
              <a:defRPr smtClean="0"/>
            </a:lvl1pPr>
          </a:lstStyle>
          <a:p>
            <a:pPr>
              <a:defRPr/>
            </a:pPr>
            <a:r>
              <a:rPr lang="en-GB">
                <a:solidFill>
                  <a:prstClr val="white"/>
                </a:solidFill>
              </a:rPr>
              <a:t>© Crown copyright 2014 Dstl</a:t>
            </a:r>
          </a:p>
        </p:txBody>
      </p:sp>
      <p:sp>
        <p:nvSpPr>
          <p:cNvPr id="7" name="Date Placeholder 3"/>
          <p:cNvSpPr>
            <a:spLocks noGrp="1"/>
          </p:cNvSpPr>
          <p:nvPr>
            <p:ph type="dt" sz="half" idx="11"/>
          </p:nvPr>
        </p:nvSpPr>
        <p:spPr/>
        <p:txBody>
          <a:bodyPr/>
          <a:lstStyle>
            <a:lvl1pPr>
              <a:defRPr smtClean="0"/>
            </a:lvl1pPr>
          </a:lstStyle>
          <a:p>
            <a:pPr>
              <a:defRPr/>
            </a:pPr>
            <a:fld id="{C464FA71-ABA4-49FA-8695-067CF15C03E7}" type="datetime4">
              <a:rPr lang="en-GB">
                <a:solidFill>
                  <a:prstClr val="white"/>
                </a:solidFill>
              </a:rPr>
              <a:pPr>
                <a:defRPr/>
              </a:pPr>
              <a:t>08 November 2016</a:t>
            </a:fld>
            <a:endParaRPr lang="en-GB" dirty="0">
              <a:solidFill>
                <a:prstClr val="white"/>
              </a:solidFill>
            </a:endParaRPr>
          </a:p>
        </p:txBody>
      </p:sp>
    </p:spTree>
    <p:extLst>
      <p:ext uri="{BB962C8B-B14F-4D97-AF65-F5344CB8AC3E}">
        <p14:creationId xmlns:p14="http://schemas.microsoft.com/office/powerpoint/2010/main" val="2243462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1801" y="258763"/>
            <a:ext cx="7777163" cy="599893"/>
          </a:xfrm>
        </p:spPr>
        <p:txBody>
          <a:bodyPr/>
          <a:lstStyle>
            <a:lvl1pPr>
              <a:lnSpc>
                <a:spcPct val="100000"/>
              </a:lnSpc>
              <a:defRPr sz="2500">
                <a:latin typeface="+mj-lt"/>
              </a:defRPr>
            </a:lvl1pPr>
          </a:lstStyle>
          <a:p>
            <a:r>
              <a:rPr lang="en-US" dirty="0" smtClean="0"/>
              <a:t>Click to edit Master title style</a:t>
            </a:r>
            <a:endParaRPr lang="en-GB" dirty="0"/>
          </a:p>
        </p:txBody>
      </p:sp>
      <p:sp>
        <p:nvSpPr>
          <p:cNvPr id="3" name="Slide Number Placeholder 4"/>
          <p:cNvSpPr>
            <a:spLocks noGrp="1"/>
          </p:cNvSpPr>
          <p:nvPr>
            <p:ph type="sldNum" sz="quarter" idx="4"/>
          </p:nvPr>
        </p:nvSpPr>
        <p:spPr>
          <a:xfrm>
            <a:off x="7806421" y="6006163"/>
            <a:ext cx="345421" cy="345009"/>
          </a:xfrm>
          <a:prstGeom prst="rect">
            <a:avLst/>
          </a:prstGeom>
        </p:spPr>
        <p:txBody>
          <a:bodyPr vert="horz" lIns="82470" tIns="41235" rIns="82470" bIns="41235" rtlCol="0" anchor="ctr"/>
          <a:lstStyle>
            <a:lvl1pPr algn="r">
              <a:defRPr sz="1100">
                <a:solidFill>
                  <a:schemeClr val="tx1">
                    <a:tint val="75000"/>
                  </a:schemeClr>
                </a:solidFill>
              </a:defRPr>
            </a:lvl1pPr>
          </a:lstStyle>
          <a:p>
            <a:fld id="{98F0E175-ACCE-465D-AA59-8882ADCEE01F}" type="slidenum">
              <a:rPr lang="en-GB" smtClean="0">
                <a:solidFill>
                  <a:srgbClr val="005C7E">
                    <a:tint val="75000"/>
                  </a:srgbClr>
                </a:solidFill>
              </a:rPr>
              <a:pPr/>
              <a:t>‹#›</a:t>
            </a:fld>
            <a:endParaRPr lang="en-GB">
              <a:solidFill>
                <a:srgbClr val="005C7E">
                  <a:tint val="75000"/>
                </a:srgbClr>
              </a:solidFill>
            </a:endParaRPr>
          </a:p>
        </p:txBody>
      </p:sp>
    </p:spTree>
    <p:extLst>
      <p:ext uri="{BB962C8B-B14F-4D97-AF65-F5344CB8AC3E}">
        <p14:creationId xmlns:p14="http://schemas.microsoft.com/office/powerpoint/2010/main" val="377736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3" name="Footer Placeholder 4"/>
          <p:cNvSpPr>
            <a:spLocks noGrp="1"/>
          </p:cNvSpPr>
          <p:nvPr>
            <p:ph type="ftr" sz="quarter" idx="13"/>
          </p:nvPr>
        </p:nvSpPr>
        <p:spPr/>
        <p:txBody>
          <a:bodyPr/>
          <a:lstStyle>
            <a:lvl1pPr>
              <a:defRPr/>
            </a:lvl1pPr>
          </a:lstStyle>
          <a:p>
            <a:pPr>
              <a:defRPr/>
            </a:pPr>
            <a:r>
              <a:rPr lang="en-GB"/>
              <a:t>© Crown copyright 2014 Dstl</a:t>
            </a:r>
          </a:p>
        </p:txBody>
      </p:sp>
      <p:sp>
        <p:nvSpPr>
          <p:cNvPr id="4" name="Date Placeholder 3"/>
          <p:cNvSpPr>
            <a:spLocks noGrp="1"/>
          </p:cNvSpPr>
          <p:nvPr>
            <p:ph type="dt" sz="half" idx="14"/>
          </p:nvPr>
        </p:nvSpPr>
        <p:spPr/>
        <p:txBody>
          <a:bodyPr/>
          <a:lstStyle>
            <a:lvl1pPr>
              <a:defRPr/>
            </a:lvl1pPr>
          </a:lstStyle>
          <a:p>
            <a:pPr>
              <a:defRPr/>
            </a:pPr>
            <a:fld id="{64C95C0B-1536-4C86-92D6-C7A218B331C1}" type="datetime4">
              <a:rPr lang="en-GB"/>
              <a:pPr>
                <a:defRPr/>
              </a:pPr>
              <a:t>08 November 2016</a:t>
            </a:fld>
            <a:endParaRPr lang="en-GB" dirty="0"/>
          </a:p>
        </p:txBody>
      </p:sp>
    </p:spTree>
    <p:extLst>
      <p:ext uri="{BB962C8B-B14F-4D97-AF65-F5344CB8AC3E}">
        <p14:creationId xmlns:p14="http://schemas.microsoft.com/office/powerpoint/2010/main" val="18305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8640763" cy="5616575"/>
          </a:xfrm>
        </p:spPr>
        <p:txBody>
          <a:bodyPr rtlCol="0">
            <a:normAutofit/>
          </a:bodyPr>
          <a:lstStyle>
            <a:lvl1pPr marL="0" indent="0">
              <a:buNone/>
              <a:defRPr sz="3000"/>
            </a:lvl1pPr>
            <a:lvl2pPr marL="426659" indent="0">
              <a:buNone/>
              <a:defRPr sz="2600"/>
            </a:lvl2pPr>
            <a:lvl3pPr marL="853318" indent="0">
              <a:buNone/>
              <a:defRPr sz="2200"/>
            </a:lvl3pPr>
            <a:lvl4pPr marL="1279977" indent="0">
              <a:buNone/>
              <a:defRPr sz="1900"/>
            </a:lvl4pPr>
            <a:lvl5pPr marL="1706636" indent="0">
              <a:buNone/>
              <a:defRPr sz="1900"/>
            </a:lvl5pPr>
            <a:lvl6pPr marL="2133295" indent="0">
              <a:buNone/>
              <a:defRPr sz="1900"/>
            </a:lvl6pPr>
            <a:lvl7pPr marL="2559954" indent="0">
              <a:buNone/>
              <a:defRPr sz="1900"/>
            </a:lvl7pPr>
            <a:lvl8pPr marL="2986613" indent="0">
              <a:buNone/>
              <a:defRPr sz="1900"/>
            </a:lvl8pPr>
            <a:lvl9pPr marL="3413272" indent="0">
              <a:buNone/>
              <a:defRPr sz="19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339147" y="4657626"/>
            <a:ext cx="8301616" cy="760520"/>
          </a:xfrm>
        </p:spPr>
        <p:txBody>
          <a:bodyPr>
            <a:normAutofit/>
          </a:bodyPr>
          <a:lstStyle>
            <a:lvl1pPr marL="0" indent="0">
              <a:lnSpc>
                <a:spcPct val="120000"/>
              </a:lnSpc>
              <a:spcBef>
                <a:spcPts val="300"/>
              </a:spcBef>
              <a:buNone/>
              <a:defRPr sz="2400"/>
            </a:lvl1pPr>
            <a:lvl2pPr marL="426659" indent="0">
              <a:buNone/>
              <a:defRPr sz="1100"/>
            </a:lvl2pPr>
            <a:lvl3pPr marL="853318" indent="0">
              <a:buNone/>
              <a:defRPr sz="900"/>
            </a:lvl3pPr>
            <a:lvl4pPr marL="1279977" indent="0">
              <a:buNone/>
              <a:defRPr sz="800"/>
            </a:lvl4pPr>
            <a:lvl5pPr marL="1706636" indent="0">
              <a:buNone/>
              <a:defRPr sz="800"/>
            </a:lvl5pPr>
            <a:lvl6pPr marL="2133295" indent="0">
              <a:buNone/>
              <a:defRPr sz="800"/>
            </a:lvl6pPr>
            <a:lvl7pPr marL="2559954" indent="0">
              <a:buNone/>
              <a:defRPr sz="800"/>
            </a:lvl7pPr>
            <a:lvl8pPr marL="2986613" indent="0">
              <a:buNone/>
              <a:defRPr sz="800"/>
            </a:lvl8pPr>
            <a:lvl9pPr marL="3413272" indent="0">
              <a:buNone/>
              <a:defRPr sz="800"/>
            </a:lvl9pPr>
          </a:lstStyle>
          <a:p>
            <a:pPr lvl="0"/>
            <a:r>
              <a:rPr lang="en-US" smtClean="0"/>
              <a:t>Click to edit Master text styles</a:t>
            </a:r>
          </a:p>
        </p:txBody>
      </p:sp>
      <p:sp>
        <p:nvSpPr>
          <p:cNvPr id="11"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5" name="Footer Placeholder 4"/>
          <p:cNvSpPr>
            <a:spLocks noGrp="1"/>
          </p:cNvSpPr>
          <p:nvPr>
            <p:ph type="ftr" sz="quarter" idx="13"/>
          </p:nvPr>
        </p:nvSpPr>
        <p:spPr/>
        <p:txBody>
          <a:bodyPr/>
          <a:lstStyle>
            <a:lvl1pPr>
              <a:defRPr/>
            </a:lvl1pPr>
          </a:lstStyle>
          <a:p>
            <a:pPr>
              <a:defRPr/>
            </a:pPr>
            <a:r>
              <a:rPr lang="en-GB"/>
              <a:t>© Crown copyright 2014 Dstl</a:t>
            </a:r>
          </a:p>
        </p:txBody>
      </p:sp>
      <p:sp>
        <p:nvSpPr>
          <p:cNvPr id="6" name="Date Placeholder 3"/>
          <p:cNvSpPr>
            <a:spLocks noGrp="1"/>
          </p:cNvSpPr>
          <p:nvPr>
            <p:ph type="dt" sz="half" idx="14"/>
          </p:nvPr>
        </p:nvSpPr>
        <p:spPr/>
        <p:txBody>
          <a:bodyPr/>
          <a:lstStyle>
            <a:lvl1pPr>
              <a:defRPr/>
            </a:lvl1pPr>
          </a:lstStyle>
          <a:p>
            <a:pPr>
              <a:defRPr/>
            </a:pPr>
            <a:fld id="{6141592A-E3E4-457A-AFD2-F7499AADADFE}" type="datetime4">
              <a:rPr lang="en-GB"/>
              <a:pPr>
                <a:defRPr/>
              </a:pPr>
              <a:t>08 November 2016</a:t>
            </a:fld>
            <a:endParaRPr lang="en-GB" dirty="0"/>
          </a:p>
        </p:txBody>
      </p:sp>
    </p:spTree>
    <p:extLst>
      <p:ext uri="{BB962C8B-B14F-4D97-AF65-F5344CB8AC3E}">
        <p14:creationId xmlns:p14="http://schemas.microsoft.com/office/powerpoint/2010/main" val="405205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Chart (Four Quadrants)">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107913"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11"/>
          <p:cNvSpPr>
            <a:spLocks noGrp="1"/>
          </p:cNvSpPr>
          <p:nvPr>
            <p:ph sz="quarter" idx="13"/>
          </p:nvPr>
        </p:nvSpPr>
        <p:spPr>
          <a:xfrm>
            <a:off x="107913"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Content Placeholder 11"/>
          <p:cNvSpPr>
            <a:spLocks noGrp="1"/>
          </p:cNvSpPr>
          <p:nvPr>
            <p:ph sz="quarter" idx="14"/>
          </p:nvPr>
        </p:nvSpPr>
        <p:spPr>
          <a:xfrm>
            <a:off x="4319589" y="3455988"/>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Content Placeholder 11"/>
          <p:cNvSpPr>
            <a:spLocks noGrp="1"/>
          </p:cNvSpPr>
          <p:nvPr>
            <p:ph sz="quarter" idx="15"/>
          </p:nvPr>
        </p:nvSpPr>
        <p:spPr>
          <a:xfrm>
            <a:off x="4319589" y="1368425"/>
            <a:ext cx="4211674" cy="2087563"/>
          </a:xfrm>
          <a:ln w="12700">
            <a:solidFill>
              <a:schemeClr val="tx1"/>
            </a:solidFill>
          </a:ln>
        </p:spPr>
        <p:txBody>
          <a:bodyPr>
            <a:noAutofit/>
          </a:bodyPr>
          <a:lstStyle>
            <a:lvl1pPr marL="180000" indent="-180000">
              <a:lnSpc>
                <a:spcPct val="100000"/>
              </a:lnSpc>
              <a:spcBef>
                <a:spcPts val="300"/>
              </a:spcBef>
              <a:buNone/>
              <a:defRPr sz="800"/>
            </a:lvl1pPr>
            <a:lvl2pPr marL="360000" indent="-180000">
              <a:lnSpc>
                <a:spcPct val="100000"/>
              </a:lnSpc>
              <a:spcBef>
                <a:spcPts val="300"/>
              </a:spcBef>
              <a:buNone/>
              <a:defRPr sz="800"/>
            </a:lvl2pPr>
            <a:lvl3pPr marL="540000" indent="-180000">
              <a:lnSpc>
                <a:spcPct val="100000"/>
              </a:lnSpc>
              <a:spcBef>
                <a:spcPts val="300"/>
              </a:spcBef>
              <a:buNone/>
              <a:defRPr sz="800"/>
            </a:lvl3pPr>
            <a:lvl4pPr marL="720000" indent="-180000">
              <a:lnSpc>
                <a:spcPct val="100000"/>
              </a:lnSpc>
              <a:spcBef>
                <a:spcPts val="300"/>
              </a:spcBef>
              <a:buNone/>
              <a:defRPr sz="800"/>
            </a:lvl4pPr>
            <a:lvl5pPr marL="900000" indent="-180000">
              <a:lnSpc>
                <a:spcPct val="100000"/>
              </a:lnSpc>
              <a:spcBef>
                <a:spcPts val="300"/>
              </a:spcBef>
              <a:buNone/>
              <a:defRPr sz="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28"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0" name="Text Placeholder 7"/>
          <p:cNvSpPr>
            <a:spLocks noGrp="1"/>
          </p:cNvSpPr>
          <p:nvPr>
            <p:ph type="body" sz="quarter" idx="18"/>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9"/>
          </p:nvPr>
        </p:nvSpPr>
        <p:spPr/>
        <p:txBody>
          <a:bodyPr/>
          <a:lstStyle>
            <a:lvl1pPr>
              <a:defRPr/>
            </a:lvl1pPr>
          </a:lstStyle>
          <a:p>
            <a:pPr>
              <a:defRPr/>
            </a:pPr>
            <a:r>
              <a:rPr lang="en-GB"/>
              <a:t>© Crown copyright 2014 Dstl</a:t>
            </a:r>
          </a:p>
        </p:txBody>
      </p:sp>
      <p:sp>
        <p:nvSpPr>
          <p:cNvPr id="11" name="Date Placeholder 3"/>
          <p:cNvSpPr>
            <a:spLocks noGrp="1"/>
          </p:cNvSpPr>
          <p:nvPr>
            <p:ph type="dt" sz="half" idx="20"/>
          </p:nvPr>
        </p:nvSpPr>
        <p:spPr/>
        <p:txBody>
          <a:bodyPr/>
          <a:lstStyle>
            <a:lvl1pPr>
              <a:defRPr/>
            </a:lvl1pPr>
          </a:lstStyle>
          <a:p>
            <a:pPr>
              <a:defRPr/>
            </a:pPr>
            <a:fld id="{048DB55E-4530-4842-B571-1B7ABFF658F3}" type="datetime4">
              <a:rPr lang="en-GB"/>
              <a:pPr>
                <a:defRPr/>
              </a:pPr>
              <a:t>08 November 2016</a:t>
            </a:fld>
            <a:endParaRPr lang="en-GB" dirty="0"/>
          </a:p>
        </p:txBody>
      </p:sp>
    </p:spTree>
    <p:extLst>
      <p:ext uri="{BB962C8B-B14F-4D97-AF65-F5344CB8AC3E}">
        <p14:creationId xmlns:p14="http://schemas.microsoft.com/office/powerpoint/2010/main" val="28791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hart (Single Quadrant)">
    <p:spTree>
      <p:nvGrpSpPr>
        <p:cNvPr id="1" name=""/>
        <p:cNvGrpSpPr/>
        <p:nvPr/>
      </p:nvGrpSpPr>
      <p:grpSpPr>
        <a:xfrm>
          <a:off x="0" y="0"/>
          <a:ext cx="0" cy="0"/>
          <a:chOff x="0" y="0"/>
          <a:chExt cx="0" cy="0"/>
        </a:xfrm>
      </p:grpSpPr>
      <p:sp>
        <p:nvSpPr>
          <p:cNvPr id="7" name="Content Placeholder 11"/>
          <p:cNvSpPr>
            <a:spLocks noGrp="1" noChangeAspect="1"/>
          </p:cNvSpPr>
          <p:nvPr>
            <p:ph sz="quarter" idx="13"/>
          </p:nvPr>
        </p:nvSpPr>
        <p:spPr>
          <a:xfrm>
            <a:off x="692586" y="1621712"/>
            <a:ext cx="7254000" cy="3595526"/>
          </a:xfrm>
          <a:ln w="12700">
            <a:solidFill>
              <a:schemeClr val="tx1"/>
            </a:solidFill>
          </a:ln>
        </p:spPr>
        <p:txBody>
          <a:bodyPr>
            <a:noAutofit/>
          </a:bodyPr>
          <a:lstStyle>
            <a:lvl1pPr marL="180000" indent="-180000">
              <a:lnSpc>
                <a:spcPct val="100000"/>
              </a:lnSpc>
              <a:spcBef>
                <a:spcPts val="300"/>
              </a:spcBef>
              <a:buNone/>
              <a:defRPr sz="1400"/>
            </a:lvl1pPr>
            <a:lvl2pPr marL="360000" indent="-180000">
              <a:lnSpc>
                <a:spcPct val="100000"/>
              </a:lnSpc>
              <a:spcBef>
                <a:spcPts val="300"/>
              </a:spcBef>
              <a:buNone/>
              <a:defRPr sz="1400"/>
            </a:lvl2pPr>
            <a:lvl3pPr marL="540000" indent="-180000">
              <a:lnSpc>
                <a:spcPct val="100000"/>
              </a:lnSpc>
              <a:spcBef>
                <a:spcPts val="300"/>
              </a:spcBef>
              <a:buNone/>
              <a:defRPr sz="1400"/>
            </a:lvl3pPr>
            <a:lvl4pPr marL="720000" indent="-180000">
              <a:lnSpc>
                <a:spcPct val="100000"/>
              </a:lnSpc>
              <a:spcBef>
                <a:spcPts val="300"/>
              </a:spcBef>
              <a:buNone/>
              <a:defRPr sz="1400"/>
            </a:lvl4pPr>
            <a:lvl5pPr marL="900000" indent="-180000">
              <a:lnSpc>
                <a:spcPct val="100000"/>
              </a:lnSpc>
              <a:spcBef>
                <a:spcPts val="300"/>
              </a:spcBef>
              <a:buNone/>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ext Placeholder 26"/>
          <p:cNvSpPr>
            <a:spLocks noGrp="1"/>
          </p:cNvSpPr>
          <p:nvPr>
            <p:ph type="body" sz="quarter" idx="16"/>
          </p:nvPr>
        </p:nvSpPr>
        <p:spPr>
          <a:xfrm>
            <a:off x="-1"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11" name="Text Placeholder 26"/>
          <p:cNvSpPr>
            <a:spLocks noGrp="1"/>
          </p:cNvSpPr>
          <p:nvPr>
            <p:ph type="body" sz="quarter" idx="17"/>
          </p:nvPr>
        </p:nvSpPr>
        <p:spPr>
          <a:xfrm>
            <a:off x="4321176" y="-1"/>
            <a:ext cx="4319587" cy="1368425"/>
          </a:xfrm>
        </p:spPr>
        <p:txBody>
          <a:bodyPr>
            <a:normAutofit/>
          </a:bodyPr>
          <a:lstStyle>
            <a:lvl1pPr marL="0" indent="0">
              <a:lnSpc>
                <a:spcPct val="100000"/>
              </a:lnSpc>
              <a:spcBef>
                <a:spcPts val="600"/>
              </a:spcBef>
              <a:buNone/>
              <a:defRPr sz="1400" b="1"/>
            </a:lvl1pPr>
          </a:lstStyle>
          <a:p>
            <a:pPr lvl="0"/>
            <a:r>
              <a:rPr lang="en-US" smtClean="0"/>
              <a:t>Click to edit Master text styles</a:t>
            </a:r>
          </a:p>
        </p:txBody>
      </p:sp>
      <p:sp>
        <p:nvSpPr>
          <p:cNvPr id="8" name="Text Placeholder 7"/>
          <p:cNvSpPr>
            <a:spLocks noGrp="1"/>
          </p:cNvSpPr>
          <p:nvPr>
            <p:ph type="body" sz="quarter" idx="12"/>
          </p:nvPr>
        </p:nvSpPr>
        <p:spPr>
          <a:xfrm>
            <a:off x="3132138" y="5616575"/>
            <a:ext cx="2374900" cy="863600"/>
          </a:xfrm>
        </p:spPr>
        <p:txBody>
          <a:bodyPr anchor="ctr">
            <a:normAutofit/>
          </a:bodyPr>
          <a:lstStyle>
            <a:lvl1pPr marL="0" indent="0" algn="ctr">
              <a:lnSpc>
                <a:spcPts val="2400"/>
              </a:lnSpc>
              <a:spcAft>
                <a:spcPts val="0"/>
              </a:spcAft>
              <a:buNone/>
              <a:defRPr sz="1600" cap="all" baseline="0">
                <a:solidFill>
                  <a:schemeClr val="bg1"/>
                </a:solidFill>
              </a:defRPr>
            </a:lvl1pPr>
          </a:lstStyle>
          <a:p>
            <a:pPr lvl="0"/>
            <a:r>
              <a:rPr lang="en-US" smtClean="0"/>
              <a:t>Click to edit Master text styles</a:t>
            </a:r>
          </a:p>
        </p:txBody>
      </p:sp>
      <p:sp>
        <p:nvSpPr>
          <p:cNvPr id="6" name="Footer Placeholder 4"/>
          <p:cNvSpPr>
            <a:spLocks noGrp="1"/>
          </p:cNvSpPr>
          <p:nvPr>
            <p:ph type="ftr" sz="quarter" idx="18"/>
          </p:nvPr>
        </p:nvSpPr>
        <p:spPr/>
        <p:txBody>
          <a:bodyPr/>
          <a:lstStyle>
            <a:lvl1pPr>
              <a:defRPr/>
            </a:lvl1pPr>
          </a:lstStyle>
          <a:p>
            <a:pPr>
              <a:defRPr/>
            </a:pPr>
            <a:r>
              <a:rPr lang="en-GB"/>
              <a:t>© Crown copyright 2014 Dstl</a:t>
            </a:r>
          </a:p>
        </p:txBody>
      </p:sp>
      <p:sp>
        <p:nvSpPr>
          <p:cNvPr id="9" name="Date Placeholder 3"/>
          <p:cNvSpPr>
            <a:spLocks noGrp="1"/>
          </p:cNvSpPr>
          <p:nvPr>
            <p:ph type="dt" sz="half" idx="19"/>
          </p:nvPr>
        </p:nvSpPr>
        <p:spPr/>
        <p:txBody>
          <a:bodyPr/>
          <a:lstStyle>
            <a:lvl1pPr>
              <a:defRPr/>
            </a:lvl1pPr>
          </a:lstStyle>
          <a:p>
            <a:pPr>
              <a:defRPr/>
            </a:pPr>
            <a:fld id="{B3609127-7F00-447B-8D94-1C43F89CF94D}" type="datetime4">
              <a:rPr lang="en-GB"/>
              <a:pPr>
                <a:defRPr/>
              </a:pPr>
              <a:t>08 November 2016</a:t>
            </a:fld>
            <a:endParaRPr lang="en-GB" dirty="0"/>
          </a:p>
        </p:txBody>
      </p:sp>
    </p:spTree>
    <p:extLst>
      <p:ext uri="{BB962C8B-B14F-4D97-AF65-F5344CB8AC3E}">
        <p14:creationId xmlns:p14="http://schemas.microsoft.com/office/powerpoint/2010/main" val="37892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4.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image" Target="../media/image4.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6"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6" Type="http://schemas.openxmlformats.org/officeDocument/2006/relationships/image" Target="../media/image4.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0"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p>
        </p:txBody>
      </p:sp>
      <p:sp>
        <p:nvSpPr>
          <p:cNvPr id="1027" name="Title Placeholder 1"/>
          <p:cNvSpPr>
            <a:spLocks noGrp="1"/>
          </p:cNvSpPr>
          <p:nvPr>
            <p:ph type="title"/>
          </p:nvPr>
        </p:nvSpPr>
        <p:spPr bwMode="auto">
          <a:xfrm>
            <a:off x="431800" y="258763"/>
            <a:ext cx="77771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31800" y="1538288"/>
            <a:ext cx="77771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332" tIns="42666" rIns="85332" bIns="42666" rtlCol="0" anchor="t"/>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r>
              <a:rPr lang="en-GB"/>
              <a:t>© Crown copyright 2014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332" tIns="42666" rIns="85332" bIns="42666" rtlCol="0" anchor="b"/>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fld id="{B5BBC00B-FB34-4A36-8B33-69642304B917}" type="datetime4">
              <a:rPr lang="en-GB"/>
              <a:pPr>
                <a:defRPr/>
              </a:pPr>
              <a:t>08 November 2016</a:t>
            </a:fld>
            <a:endParaRPr lang="en-GB" dirty="0"/>
          </a:p>
        </p:txBody>
      </p:sp>
      <p:grpSp>
        <p:nvGrpSpPr>
          <p:cNvPr id="1031" name="Group 14"/>
          <p:cNvGrpSpPr>
            <a:grpSpLocks/>
          </p:cNvGrpSpPr>
          <p:nvPr/>
        </p:nvGrpSpPr>
        <p:grpSpPr bwMode="auto">
          <a:xfrm>
            <a:off x="177800" y="5781675"/>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77800" y="5782384"/>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rnet.dstl.gov.uk\home\921756d\my documents\My Pictures\Logos &amp; Crests\dstl-logo-trans-white.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177800" y="5782383"/>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oup 17"/>
          <p:cNvGrpSpPr>
            <a:grpSpLocks/>
          </p:cNvGrpSpPr>
          <p:nvPr/>
        </p:nvGrpSpPr>
        <p:grpSpPr bwMode="auto">
          <a:xfrm>
            <a:off x="7685088" y="5784850"/>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684553" y="5784298"/>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rnet.dstl.gov.uk\home\921756d\my documents\My Pictures\Logos &amp; Crests\MOD\MOD_WHITE_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hidden">
            <a:xfrm>
              <a:off x="7684780" y="5784765"/>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sldNum="0" hdr="0"/>
  <p:txStyles>
    <p:title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p:titleStyle>
    <p:body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3318" rtl="0" eaLnBrk="1" latinLnBrk="0" hangingPunct="1">
        <a:defRPr sz="1700" kern="1200">
          <a:solidFill>
            <a:schemeClr val="tx1"/>
          </a:solidFill>
          <a:latin typeface="+mn-lt"/>
          <a:ea typeface="+mn-ea"/>
          <a:cs typeface="+mn-cs"/>
        </a:defRPr>
      </a:lvl1pPr>
      <a:lvl2pPr marL="426659" algn="l" defTabSz="853318" rtl="0" eaLnBrk="1" latinLnBrk="0" hangingPunct="1">
        <a:defRPr sz="1700" kern="1200">
          <a:solidFill>
            <a:schemeClr val="tx1"/>
          </a:solidFill>
          <a:latin typeface="+mn-lt"/>
          <a:ea typeface="+mn-ea"/>
          <a:cs typeface="+mn-cs"/>
        </a:defRPr>
      </a:lvl2pPr>
      <a:lvl3pPr marL="853318" algn="l" defTabSz="853318" rtl="0" eaLnBrk="1" latinLnBrk="0" hangingPunct="1">
        <a:defRPr sz="1700" kern="1200">
          <a:solidFill>
            <a:schemeClr val="tx1"/>
          </a:solidFill>
          <a:latin typeface="+mn-lt"/>
          <a:ea typeface="+mn-ea"/>
          <a:cs typeface="+mn-cs"/>
        </a:defRPr>
      </a:lvl3pPr>
      <a:lvl4pPr marL="1279977" algn="l" defTabSz="853318" rtl="0" eaLnBrk="1" latinLnBrk="0" hangingPunct="1">
        <a:defRPr sz="1700" kern="1200">
          <a:solidFill>
            <a:schemeClr val="tx1"/>
          </a:solidFill>
          <a:latin typeface="+mn-lt"/>
          <a:ea typeface="+mn-ea"/>
          <a:cs typeface="+mn-cs"/>
        </a:defRPr>
      </a:lvl4pPr>
      <a:lvl5pPr marL="1706636" algn="l" defTabSz="853318" rtl="0" eaLnBrk="1" latinLnBrk="0" hangingPunct="1">
        <a:defRPr sz="1700" kern="1200">
          <a:solidFill>
            <a:schemeClr val="tx1"/>
          </a:solidFill>
          <a:latin typeface="+mn-lt"/>
          <a:ea typeface="+mn-ea"/>
          <a:cs typeface="+mn-cs"/>
        </a:defRPr>
      </a:lvl5pPr>
      <a:lvl6pPr marL="2133295" algn="l" defTabSz="853318" rtl="0" eaLnBrk="1" latinLnBrk="0" hangingPunct="1">
        <a:defRPr sz="1700" kern="1200">
          <a:solidFill>
            <a:schemeClr val="tx1"/>
          </a:solidFill>
          <a:latin typeface="+mn-lt"/>
          <a:ea typeface="+mn-ea"/>
          <a:cs typeface="+mn-cs"/>
        </a:defRPr>
      </a:lvl6pPr>
      <a:lvl7pPr marL="2559954" algn="l" defTabSz="853318" rtl="0" eaLnBrk="1" latinLnBrk="0" hangingPunct="1">
        <a:defRPr sz="1700" kern="1200">
          <a:solidFill>
            <a:schemeClr val="tx1"/>
          </a:solidFill>
          <a:latin typeface="+mn-lt"/>
          <a:ea typeface="+mn-ea"/>
          <a:cs typeface="+mn-cs"/>
        </a:defRPr>
      </a:lvl7pPr>
      <a:lvl8pPr marL="2986613" algn="l" defTabSz="853318" rtl="0" eaLnBrk="1" latinLnBrk="0" hangingPunct="1">
        <a:defRPr sz="1700" kern="1200">
          <a:solidFill>
            <a:schemeClr val="tx1"/>
          </a:solidFill>
          <a:latin typeface="+mn-lt"/>
          <a:ea typeface="+mn-ea"/>
          <a:cs typeface="+mn-cs"/>
        </a:defRPr>
      </a:lvl8pPr>
      <a:lvl9pPr marL="3413272" algn="l" defTabSz="853318"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9"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1027" name="Title Placeholder 1"/>
          <p:cNvSpPr>
            <a:spLocks noGrp="1"/>
          </p:cNvSpPr>
          <p:nvPr>
            <p:ph type="title"/>
          </p:nvPr>
        </p:nvSpPr>
        <p:spPr bwMode="auto">
          <a:xfrm>
            <a:off x="431809" y="258763"/>
            <a:ext cx="7777163" cy="1081087"/>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31809" y="1538288"/>
            <a:ext cx="7777163" cy="3879850"/>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151" tIns="42575" rIns="85151" bIns="42575" rtlCol="0" anchor="t"/>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r>
              <a:rPr lang="en-GB">
                <a:solidFill>
                  <a:prstClr val="white"/>
                </a:solidFill>
              </a:rPr>
              <a:t>© Crown copyright 2013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151" tIns="42575" rIns="85151" bIns="42575" rtlCol="0" anchor="b"/>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fld id="{CAD3B08A-1DEC-42AE-B010-CE3483C62005}" type="datetime4">
              <a:rPr lang="en-GB">
                <a:solidFill>
                  <a:prstClr val="white"/>
                </a:solidFill>
              </a:rPr>
              <a:pPr>
                <a:defRPr/>
              </a:pPr>
              <a:t>08 November 2016</a:t>
            </a:fld>
            <a:endParaRPr lang="en-GB" dirty="0">
              <a:solidFill>
                <a:prstClr val="white"/>
              </a:solidFill>
            </a:endParaRPr>
          </a:p>
        </p:txBody>
      </p:sp>
      <p:grpSp>
        <p:nvGrpSpPr>
          <p:cNvPr id="1031" name="Group 14"/>
          <p:cNvGrpSpPr>
            <a:grpSpLocks/>
          </p:cNvGrpSpPr>
          <p:nvPr/>
        </p:nvGrpSpPr>
        <p:grpSpPr bwMode="auto">
          <a:xfrm>
            <a:off x="177820" y="5781682"/>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77800" y="5782384"/>
              <a:ext cx="1241809" cy="576000"/>
            </a:xfrm>
            <a:prstGeom prst="rect">
              <a:avLst/>
            </a:prstGeom>
            <a:noFill/>
            <a:ln w="9525">
              <a:noFill/>
              <a:miter lim="800000"/>
              <a:headEnd/>
              <a:tailEnd/>
            </a:ln>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177800" y="5782383"/>
              <a:ext cx="1241809" cy="576000"/>
            </a:xfrm>
            <a:prstGeom prst="rect">
              <a:avLst/>
            </a:prstGeom>
            <a:noFill/>
            <a:ln w="9525">
              <a:noFill/>
              <a:miter lim="800000"/>
              <a:headEnd/>
              <a:tailEnd/>
            </a:ln>
          </p:spPr>
        </p:pic>
      </p:grpSp>
      <p:grpSp>
        <p:nvGrpSpPr>
          <p:cNvPr id="1032" name="Group 17"/>
          <p:cNvGrpSpPr>
            <a:grpSpLocks/>
          </p:cNvGrpSpPr>
          <p:nvPr/>
        </p:nvGrpSpPr>
        <p:grpSpPr bwMode="auto">
          <a:xfrm>
            <a:off x="7685088" y="5784855"/>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84553" y="5784298"/>
              <a:ext cx="772627" cy="576000"/>
            </a:xfrm>
            <a:prstGeom prst="rect">
              <a:avLst/>
            </a:prstGeom>
            <a:noFill/>
            <a:ln w="9525">
              <a:noFill/>
              <a:miter lim="800000"/>
              <a:headEnd/>
              <a:tailEnd/>
            </a:ln>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hidden">
            <a:xfrm>
              <a:off x="7684780" y="5784765"/>
              <a:ext cx="772627" cy="576000"/>
            </a:xfrm>
            <a:prstGeom prst="rect">
              <a:avLst/>
            </a:prstGeom>
            <a:noFill/>
            <a:ln w="9525">
              <a:noFill/>
              <a:miter lim="800000"/>
              <a:headEnd/>
              <a:tailEnd/>
            </a:ln>
          </p:spPr>
        </p:pic>
      </p:grpSp>
    </p:spTree>
    <p:extLst>
      <p:ext uri="{BB962C8B-B14F-4D97-AF65-F5344CB8AC3E}">
        <p14:creationId xmlns:p14="http://schemas.microsoft.com/office/powerpoint/2010/main" val="29956985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p:txStyles>
    <p:titleStyle>
      <a:lvl1pPr algn="l" defTabSz="85066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6224" algn="l" defTabSz="850668" rtl="0" eaLnBrk="1" fontAlgn="base" hangingPunct="1">
        <a:lnSpc>
          <a:spcPts val="4347"/>
        </a:lnSpc>
        <a:spcBef>
          <a:spcPct val="0"/>
        </a:spcBef>
        <a:spcAft>
          <a:spcPct val="0"/>
        </a:spcAft>
        <a:defRPr sz="2800" b="1">
          <a:solidFill>
            <a:schemeClr val="tx1"/>
          </a:solidFill>
          <a:latin typeface="Arial" charset="0"/>
          <a:cs typeface="Arial" charset="0"/>
        </a:defRPr>
      </a:lvl6pPr>
      <a:lvl7pPr marL="912449" algn="l" defTabSz="850668" rtl="0" eaLnBrk="1" fontAlgn="base" hangingPunct="1">
        <a:lnSpc>
          <a:spcPts val="4347"/>
        </a:lnSpc>
        <a:spcBef>
          <a:spcPct val="0"/>
        </a:spcBef>
        <a:spcAft>
          <a:spcPct val="0"/>
        </a:spcAft>
        <a:defRPr sz="2800" b="1">
          <a:solidFill>
            <a:schemeClr val="tx1"/>
          </a:solidFill>
          <a:latin typeface="Arial" charset="0"/>
          <a:cs typeface="Arial" charset="0"/>
        </a:defRPr>
      </a:lvl7pPr>
      <a:lvl8pPr marL="1368678" algn="l" defTabSz="850668" rtl="0" eaLnBrk="1" fontAlgn="base" hangingPunct="1">
        <a:lnSpc>
          <a:spcPts val="4347"/>
        </a:lnSpc>
        <a:spcBef>
          <a:spcPct val="0"/>
        </a:spcBef>
        <a:spcAft>
          <a:spcPct val="0"/>
        </a:spcAft>
        <a:defRPr sz="2800" b="1">
          <a:solidFill>
            <a:schemeClr val="tx1"/>
          </a:solidFill>
          <a:latin typeface="Arial" charset="0"/>
          <a:cs typeface="Arial" charset="0"/>
        </a:defRPr>
      </a:lvl8pPr>
      <a:lvl9pPr marL="1824896" algn="l" defTabSz="850668" rtl="0" eaLnBrk="1" fontAlgn="base" hangingPunct="1">
        <a:lnSpc>
          <a:spcPts val="4347"/>
        </a:lnSpc>
        <a:spcBef>
          <a:spcPct val="0"/>
        </a:spcBef>
        <a:spcAft>
          <a:spcPct val="0"/>
        </a:spcAft>
        <a:defRPr sz="2800" b="1">
          <a:solidFill>
            <a:schemeClr val="tx1"/>
          </a:solidFill>
          <a:latin typeface="Arial" charset="0"/>
          <a:cs typeface="Arial" charset="0"/>
        </a:defRPr>
      </a:lvl9pPr>
    </p:titleStyle>
    <p:bodyStyle>
      <a:lvl1pPr marL="318408" indent="-318408" algn="l" defTabSz="85066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0673" indent="-264547"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2939" indent="-212272"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89066"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5191"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1616"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67365"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311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1886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1498" rtl="0" eaLnBrk="1" latinLnBrk="0" hangingPunct="1">
        <a:defRPr sz="1700" kern="1200">
          <a:solidFill>
            <a:schemeClr val="tx1"/>
          </a:solidFill>
          <a:latin typeface="+mn-lt"/>
          <a:ea typeface="+mn-ea"/>
          <a:cs typeface="+mn-cs"/>
        </a:defRPr>
      </a:lvl1pPr>
      <a:lvl2pPr marL="425746" algn="l" defTabSz="851498" rtl="0" eaLnBrk="1" latinLnBrk="0" hangingPunct="1">
        <a:defRPr sz="1700" kern="1200">
          <a:solidFill>
            <a:schemeClr val="tx1"/>
          </a:solidFill>
          <a:latin typeface="+mn-lt"/>
          <a:ea typeface="+mn-ea"/>
          <a:cs typeface="+mn-cs"/>
        </a:defRPr>
      </a:lvl2pPr>
      <a:lvl3pPr marL="851498" algn="l" defTabSz="851498" rtl="0" eaLnBrk="1" latinLnBrk="0" hangingPunct="1">
        <a:defRPr sz="1700" kern="1200">
          <a:solidFill>
            <a:schemeClr val="tx1"/>
          </a:solidFill>
          <a:latin typeface="+mn-lt"/>
          <a:ea typeface="+mn-ea"/>
          <a:cs typeface="+mn-cs"/>
        </a:defRPr>
      </a:lvl3pPr>
      <a:lvl4pPr marL="1277239" algn="l" defTabSz="851498" rtl="0" eaLnBrk="1" latinLnBrk="0" hangingPunct="1">
        <a:defRPr sz="1700" kern="1200">
          <a:solidFill>
            <a:schemeClr val="tx1"/>
          </a:solidFill>
          <a:latin typeface="+mn-lt"/>
          <a:ea typeface="+mn-ea"/>
          <a:cs typeface="+mn-cs"/>
        </a:defRPr>
      </a:lvl4pPr>
      <a:lvl5pPr marL="1702994" algn="l" defTabSz="851498" rtl="0" eaLnBrk="1" latinLnBrk="0" hangingPunct="1">
        <a:defRPr sz="1700" kern="1200">
          <a:solidFill>
            <a:schemeClr val="tx1"/>
          </a:solidFill>
          <a:latin typeface="+mn-lt"/>
          <a:ea typeface="+mn-ea"/>
          <a:cs typeface="+mn-cs"/>
        </a:defRPr>
      </a:lvl5pPr>
      <a:lvl6pPr marL="2128741" algn="l" defTabSz="851498" rtl="0" eaLnBrk="1" latinLnBrk="0" hangingPunct="1">
        <a:defRPr sz="1700" kern="1200">
          <a:solidFill>
            <a:schemeClr val="tx1"/>
          </a:solidFill>
          <a:latin typeface="+mn-lt"/>
          <a:ea typeface="+mn-ea"/>
          <a:cs typeface="+mn-cs"/>
        </a:defRPr>
      </a:lvl6pPr>
      <a:lvl7pPr marL="2554488" algn="l" defTabSz="851498" rtl="0" eaLnBrk="1" latinLnBrk="0" hangingPunct="1">
        <a:defRPr sz="1700" kern="1200">
          <a:solidFill>
            <a:schemeClr val="tx1"/>
          </a:solidFill>
          <a:latin typeface="+mn-lt"/>
          <a:ea typeface="+mn-ea"/>
          <a:cs typeface="+mn-cs"/>
        </a:defRPr>
      </a:lvl7pPr>
      <a:lvl8pPr marL="2980238" algn="l" defTabSz="851498" rtl="0" eaLnBrk="1" latinLnBrk="0" hangingPunct="1">
        <a:defRPr sz="1700" kern="1200">
          <a:solidFill>
            <a:schemeClr val="tx1"/>
          </a:solidFill>
          <a:latin typeface="+mn-lt"/>
          <a:ea typeface="+mn-ea"/>
          <a:cs typeface="+mn-cs"/>
        </a:defRPr>
      </a:lvl8pPr>
      <a:lvl9pPr marL="3405987" algn="l" defTabSz="851498"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9"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1027" name="Title Placeholder 1"/>
          <p:cNvSpPr>
            <a:spLocks noGrp="1"/>
          </p:cNvSpPr>
          <p:nvPr>
            <p:ph type="title"/>
          </p:nvPr>
        </p:nvSpPr>
        <p:spPr bwMode="auto">
          <a:xfrm>
            <a:off x="431809" y="258763"/>
            <a:ext cx="7777163" cy="1081087"/>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31809" y="1538288"/>
            <a:ext cx="7777163" cy="3879850"/>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151" tIns="42575" rIns="85151" bIns="42575" rtlCol="0" anchor="t"/>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r>
              <a:rPr lang="en-GB">
                <a:solidFill>
                  <a:prstClr val="white"/>
                </a:solidFill>
              </a:rPr>
              <a:t>© Crown copyright 2013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151" tIns="42575" rIns="85151" bIns="42575" rtlCol="0" anchor="b"/>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fld id="{CAD3B08A-1DEC-42AE-B010-CE3483C62005}" type="datetime4">
              <a:rPr lang="en-GB">
                <a:solidFill>
                  <a:prstClr val="white"/>
                </a:solidFill>
              </a:rPr>
              <a:pPr>
                <a:defRPr/>
              </a:pPr>
              <a:t>08 November 2016</a:t>
            </a:fld>
            <a:endParaRPr lang="en-GB" dirty="0">
              <a:solidFill>
                <a:prstClr val="white"/>
              </a:solidFill>
            </a:endParaRPr>
          </a:p>
        </p:txBody>
      </p:sp>
      <p:grpSp>
        <p:nvGrpSpPr>
          <p:cNvPr id="1031" name="Group 14"/>
          <p:cNvGrpSpPr>
            <a:grpSpLocks/>
          </p:cNvGrpSpPr>
          <p:nvPr/>
        </p:nvGrpSpPr>
        <p:grpSpPr bwMode="auto">
          <a:xfrm>
            <a:off x="177820" y="5781682"/>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77800" y="5782384"/>
              <a:ext cx="1241809" cy="576000"/>
            </a:xfrm>
            <a:prstGeom prst="rect">
              <a:avLst/>
            </a:prstGeom>
            <a:noFill/>
            <a:ln w="9525">
              <a:noFill/>
              <a:miter lim="800000"/>
              <a:headEnd/>
              <a:tailEnd/>
            </a:ln>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177800" y="5782383"/>
              <a:ext cx="1241809" cy="576000"/>
            </a:xfrm>
            <a:prstGeom prst="rect">
              <a:avLst/>
            </a:prstGeom>
            <a:noFill/>
            <a:ln w="9525">
              <a:noFill/>
              <a:miter lim="800000"/>
              <a:headEnd/>
              <a:tailEnd/>
            </a:ln>
          </p:spPr>
        </p:pic>
      </p:grpSp>
      <p:grpSp>
        <p:nvGrpSpPr>
          <p:cNvPr id="1032" name="Group 17"/>
          <p:cNvGrpSpPr>
            <a:grpSpLocks/>
          </p:cNvGrpSpPr>
          <p:nvPr/>
        </p:nvGrpSpPr>
        <p:grpSpPr bwMode="auto">
          <a:xfrm>
            <a:off x="7685088" y="5784855"/>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84553" y="5784298"/>
              <a:ext cx="772627" cy="576000"/>
            </a:xfrm>
            <a:prstGeom prst="rect">
              <a:avLst/>
            </a:prstGeom>
            <a:noFill/>
            <a:ln w="9525">
              <a:noFill/>
              <a:miter lim="800000"/>
              <a:headEnd/>
              <a:tailEnd/>
            </a:ln>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hidden">
            <a:xfrm>
              <a:off x="7684780" y="5784765"/>
              <a:ext cx="772627" cy="576000"/>
            </a:xfrm>
            <a:prstGeom prst="rect">
              <a:avLst/>
            </a:prstGeom>
            <a:noFill/>
            <a:ln w="9525">
              <a:noFill/>
              <a:miter lim="800000"/>
              <a:headEnd/>
              <a:tailEnd/>
            </a:ln>
          </p:spPr>
        </p:pic>
      </p:grpSp>
    </p:spTree>
    <p:extLst>
      <p:ext uri="{BB962C8B-B14F-4D97-AF65-F5344CB8AC3E}">
        <p14:creationId xmlns:p14="http://schemas.microsoft.com/office/powerpoint/2010/main" val="241903451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p:txStyles>
    <p:titleStyle>
      <a:lvl1pPr algn="l" defTabSz="85066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6224" algn="l" defTabSz="850668" rtl="0" eaLnBrk="1" fontAlgn="base" hangingPunct="1">
        <a:lnSpc>
          <a:spcPts val="4347"/>
        </a:lnSpc>
        <a:spcBef>
          <a:spcPct val="0"/>
        </a:spcBef>
        <a:spcAft>
          <a:spcPct val="0"/>
        </a:spcAft>
        <a:defRPr sz="2800" b="1">
          <a:solidFill>
            <a:schemeClr val="tx1"/>
          </a:solidFill>
          <a:latin typeface="Arial" charset="0"/>
          <a:cs typeface="Arial" charset="0"/>
        </a:defRPr>
      </a:lvl6pPr>
      <a:lvl7pPr marL="912449" algn="l" defTabSz="850668" rtl="0" eaLnBrk="1" fontAlgn="base" hangingPunct="1">
        <a:lnSpc>
          <a:spcPts val="4347"/>
        </a:lnSpc>
        <a:spcBef>
          <a:spcPct val="0"/>
        </a:spcBef>
        <a:spcAft>
          <a:spcPct val="0"/>
        </a:spcAft>
        <a:defRPr sz="2800" b="1">
          <a:solidFill>
            <a:schemeClr val="tx1"/>
          </a:solidFill>
          <a:latin typeface="Arial" charset="0"/>
          <a:cs typeface="Arial" charset="0"/>
        </a:defRPr>
      </a:lvl7pPr>
      <a:lvl8pPr marL="1368678" algn="l" defTabSz="850668" rtl="0" eaLnBrk="1" fontAlgn="base" hangingPunct="1">
        <a:lnSpc>
          <a:spcPts val="4347"/>
        </a:lnSpc>
        <a:spcBef>
          <a:spcPct val="0"/>
        </a:spcBef>
        <a:spcAft>
          <a:spcPct val="0"/>
        </a:spcAft>
        <a:defRPr sz="2800" b="1">
          <a:solidFill>
            <a:schemeClr val="tx1"/>
          </a:solidFill>
          <a:latin typeface="Arial" charset="0"/>
          <a:cs typeface="Arial" charset="0"/>
        </a:defRPr>
      </a:lvl8pPr>
      <a:lvl9pPr marL="1824896" algn="l" defTabSz="850668" rtl="0" eaLnBrk="1" fontAlgn="base" hangingPunct="1">
        <a:lnSpc>
          <a:spcPts val="4347"/>
        </a:lnSpc>
        <a:spcBef>
          <a:spcPct val="0"/>
        </a:spcBef>
        <a:spcAft>
          <a:spcPct val="0"/>
        </a:spcAft>
        <a:defRPr sz="2800" b="1">
          <a:solidFill>
            <a:schemeClr val="tx1"/>
          </a:solidFill>
          <a:latin typeface="Arial" charset="0"/>
          <a:cs typeface="Arial" charset="0"/>
        </a:defRPr>
      </a:lvl9pPr>
    </p:titleStyle>
    <p:bodyStyle>
      <a:lvl1pPr marL="318408" indent="-318408" algn="l" defTabSz="85066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0673" indent="-264547"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2939" indent="-212272"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89066"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5191"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1616"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67365"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311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1886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1498" rtl="0" eaLnBrk="1" latinLnBrk="0" hangingPunct="1">
        <a:defRPr sz="1700" kern="1200">
          <a:solidFill>
            <a:schemeClr val="tx1"/>
          </a:solidFill>
          <a:latin typeface="+mn-lt"/>
          <a:ea typeface="+mn-ea"/>
          <a:cs typeface="+mn-cs"/>
        </a:defRPr>
      </a:lvl1pPr>
      <a:lvl2pPr marL="425746" algn="l" defTabSz="851498" rtl="0" eaLnBrk="1" latinLnBrk="0" hangingPunct="1">
        <a:defRPr sz="1700" kern="1200">
          <a:solidFill>
            <a:schemeClr val="tx1"/>
          </a:solidFill>
          <a:latin typeface="+mn-lt"/>
          <a:ea typeface="+mn-ea"/>
          <a:cs typeface="+mn-cs"/>
        </a:defRPr>
      </a:lvl2pPr>
      <a:lvl3pPr marL="851498" algn="l" defTabSz="851498" rtl="0" eaLnBrk="1" latinLnBrk="0" hangingPunct="1">
        <a:defRPr sz="1700" kern="1200">
          <a:solidFill>
            <a:schemeClr val="tx1"/>
          </a:solidFill>
          <a:latin typeface="+mn-lt"/>
          <a:ea typeface="+mn-ea"/>
          <a:cs typeface="+mn-cs"/>
        </a:defRPr>
      </a:lvl3pPr>
      <a:lvl4pPr marL="1277239" algn="l" defTabSz="851498" rtl="0" eaLnBrk="1" latinLnBrk="0" hangingPunct="1">
        <a:defRPr sz="1700" kern="1200">
          <a:solidFill>
            <a:schemeClr val="tx1"/>
          </a:solidFill>
          <a:latin typeface="+mn-lt"/>
          <a:ea typeface="+mn-ea"/>
          <a:cs typeface="+mn-cs"/>
        </a:defRPr>
      </a:lvl4pPr>
      <a:lvl5pPr marL="1702994" algn="l" defTabSz="851498" rtl="0" eaLnBrk="1" latinLnBrk="0" hangingPunct="1">
        <a:defRPr sz="1700" kern="1200">
          <a:solidFill>
            <a:schemeClr val="tx1"/>
          </a:solidFill>
          <a:latin typeface="+mn-lt"/>
          <a:ea typeface="+mn-ea"/>
          <a:cs typeface="+mn-cs"/>
        </a:defRPr>
      </a:lvl5pPr>
      <a:lvl6pPr marL="2128741" algn="l" defTabSz="851498" rtl="0" eaLnBrk="1" latinLnBrk="0" hangingPunct="1">
        <a:defRPr sz="1700" kern="1200">
          <a:solidFill>
            <a:schemeClr val="tx1"/>
          </a:solidFill>
          <a:latin typeface="+mn-lt"/>
          <a:ea typeface="+mn-ea"/>
          <a:cs typeface="+mn-cs"/>
        </a:defRPr>
      </a:lvl6pPr>
      <a:lvl7pPr marL="2554488" algn="l" defTabSz="851498" rtl="0" eaLnBrk="1" latinLnBrk="0" hangingPunct="1">
        <a:defRPr sz="1700" kern="1200">
          <a:solidFill>
            <a:schemeClr val="tx1"/>
          </a:solidFill>
          <a:latin typeface="+mn-lt"/>
          <a:ea typeface="+mn-ea"/>
          <a:cs typeface="+mn-cs"/>
        </a:defRPr>
      </a:lvl7pPr>
      <a:lvl8pPr marL="2980238" algn="l" defTabSz="851498" rtl="0" eaLnBrk="1" latinLnBrk="0" hangingPunct="1">
        <a:defRPr sz="1700" kern="1200">
          <a:solidFill>
            <a:schemeClr val="tx1"/>
          </a:solidFill>
          <a:latin typeface="+mn-lt"/>
          <a:ea typeface="+mn-ea"/>
          <a:cs typeface="+mn-cs"/>
        </a:defRPr>
      </a:lvl8pPr>
      <a:lvl9pPr marL="3405987" algn="l" defTabSz="851498"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9"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569" tIns="44783" rIns="89569" bIns="44783" anchor="ctr"/>
          <a:lstStyle/>
          <a:p>
            <a:pPr algn="ctr" defTabSz="851498" fontAlgn="auto">
              <a:spcBef>
                <a:spcPts val="0"/>
              </a:spcBef>
              <a:spcAft>
                <a:spcPts val="0"/>
              </a:spcAft>
              <a:defRPr/>
            </a:pPr>
            <a:endParaRPr lang="en-GB" dirty="0">
              <a:solidFill>
                <a:prstClr val="white"/>
              </a:solidFill>
            </a:endParaRPr>
          </a:p>
        </p:txBody>
      </p:sp>
      <p:sp>
        <p:nvSpPr>
          <p:cNvPr id="1027" name="Title Placeholder 1"/>
          <p:cNvSpPr>
            <a:spLocks noGrp="1"/>
          </p:cNvSpPr>
          <p:nvPr>
            <p:ph type="title"/>
          </p:nvPr>
        </p:nvSpPr>
        <p:spPr bwMode="auto">
          <a:xfrm>
            <a:off x="431809" y="258763"/>
            <a:ext cx="7777163" cy="1081087"/>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431809" y="1538288"/>
            <a:ext cx="7777163" cy="3879850"/>
          </a:xfrm>
          <a:prstGeom prst="rect">
            <a:avLst/>
          </a:prstGeom>
          <a:noFill/>
          <a:ln w="9525">
            <a:noFill/>
            <a:miter lim="800000"/>
            <a:headEnd/>
            <a:tailEnd/>
          </a:ln>
        </p:spPr>
        <p:txBody>
          <a:bodyPr vert="horz" wrap="square" lIns="85151" tIns="42575" rIns="85151" bIns="425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151" tIns="42575" rIns="85151" bIns="42575" rtlCol="0" anchor="t"/>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r>
              <a:rPr lang="en-GB">
                <a:solidFill>
                  <a:prstClr val="white"/>
                </a:solidFill>
              </a:rPr>
              <a:t>© Crown copyright 2013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151" tIns="42575" rIns="85151" bIns="42575" rtlCol="0" anchor="b"/>
          <a:lstStyle>
            <a:lvl1pPr algn="l" defTabSz="851498" fontAlgn="auto">
              <a:spcBef>
                <a:spcPts val="0"/>
              </a:spcBef>
              <a:spcAft>
                <a:spcPts val="0"/>
              </a:spcAft>
              <a:defRPr sz="800" b="1">
                <a:solidFill>
                  <a:schemeClr val="bg1"/>
                </a:solidFill>
                <a:latin typeface="Arial" pitchFamily="34" charset="0"/>
                <a:cs typeface="Arial" pitchFamily="34" charset="0"/>
              </a:defRPr>
            </a:lvl1pPr>
          </a:lstStyle>
          <a:p>
            <a:pPr>
              <a:defRPr/>
            </a:pPr>
            <a:fld id="{CAD3B08A-1DEC-42AE-B010-CE3483C62005}" type="datetime4">
              <a:rPr lang="en-GB">
                <a:solidFill>
                  <a:prstClr val="white"/>
                </a:solidFill>
              </a:rPr>
              <a:pPr>
                <a:defRPr/>
              </a:pPr>
              <a:t>08 November 2016</a:t>
            </a:fld>
            <a:endParaRPr lang="en-GB" dirty="0">
              <a:solidFill>
                <a:prstClr val="white"/>
              </a:solidFill>
            </a:endParaRPr>
          </a:p>
        </p:txBody>
      </p:sp>
      <p:grpSp>
        <p:nvGrpSpPr>
          <p:cNvPr id="1031" name="Group 14"/>
          <p:cNvGrpSpPr>
            <a:grpSpLocks/>
          </p:cNvGrpSpPr>
          <p:nvPr/>
        </p:nvGrpSpPr>
        <p:grpSpPr bwMode="auto">
          <a:xfrm>
            <a:off x="177820" y="5781682"/>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77800" y="5782384"/>
              <a:ext cx="1241809" cy="576000"/>
            </a:xfrm>
            <a:prstGeom prst="rect">
              <a:avLst/>
            </a:prstGeom>
            <a:noFill/>
            <a:ln w="9525">
              <a:noFill/>
              <a:miter lim="800000"/>
              <a:headEnd/>
              <a:tailEnd/>
            </a:ln>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177800" y="5782383"/>
              <a:ext cx="1241809" cy="576000"/>
            </a:xfrm>
            <a:prstGeom prst="rect">
              <a:avLst/>
            </a:prstGeom>
            <a:noFill/>
            <a:ln w="9525">
              <a:noFill/>
              <a:miter lim="800000"/>
              <a:headEnd/>
              <a:tailEnd/>
            </a:ln>
          </p:spPr>
        </p:pic>
      </p:grpSp>
      <p:grpSp>
        <p:nvGrpSpPr>
          <p:cNvPr id="1032" name="Group 17"/>
          <p:cNvGrpSpPr>
            <a:grpSpLocks/>
          </p:cNvGrpSpPr>
          <p:nvPr/>
        </p:nvGrpSpPr>
        <p:grpSpPr bwMode="auto">
          <a:xfrm>
            <a:off x="7685088" y="5784855"/>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84553" y="5784298"/>
              <a:ext cx="772627" cy="576000"/>
            </a:xfrm>
            <a:prstGeom prst="rect">
              <a:avLst/>
            </a:prstGeom>
            <a:noFill/>
            <a:ln w="9525">
              <a:noFill/>
              <a:miter lim="800000"/>
              <a:headEnd/>
              <a:tailEnd/>
            </a:ln>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hidden">
            <a:xfrm>
              <a:off x="7684780" y="5784765"/>
              <a:ext cx="772627" cy="576000"/>
            </a:xfrm>
            <a:prstGeom prst="rect">
              <a:avLst/>
            </a:prstGeom>
            <a:noFill/>
            <a:ln w="9525">
              <a:noFill/>
              <a:miter lim="800000"/>
              <a:headEnd/>
              <a:tailEnd/>
            </a:ln>
          </p:spPr>
        </p:pic>
      </p:grpSp>
    </p:spTree>
    <p:extLst>
      <p:ext uri="{BB962C8B-B14F-4D97-AF65-F5344CB8AC3E}">
        <p14:creationId xmlns:p14="http://schemas.microsoft.com/office/powerpoint/2010/main" val="209195422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p:txStyles>
    <p:titleStyle>
      <a:lvl1pPr algn="l" defTabSz="85066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066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6224" algn="l" defTabSz="850668" rtl="0" eaLnBrk="1" fontAlgn="base" hangingPunct="1">
        <a:lnSpc>
          <a:spcPts val="4347"/>
        </a:lnSpc>
        <a:spcBef>
          <a:spcPct val="0"/>
        </a:spcBef>
        <a:spcAft>
          <a:spcPct val="0"/>
        </a:spcAft>
        <a:defRPr sz="2800" b="1">
          <a:solidFill>
            <a:schemeClr val="tx1"/>
          </a:solidFill>
          <a:latin typeface="Arial" charset="0"/>
          <a:cs typeface="Arial" charset="0"/>
        </a:defRPr>
      </a:lvl6pPr>
      <a:lvl7pPr marL="912449" algn="l" defTabSz="850668" rtl="0" eaLnBrk="1" fontAlgn="base" hangingPunct="1">
        <a:lnSpc>
          <a:spcPts val="4347"/>
        </a:lnSpc>
        <a:spcBef>
          <a:spcPct val="0"/>
        </a:spcBef>
        <a:spcAft>
          <a:spcPct val="0"/>
        </a:spcAft>
        <a:defRPr sz="2800" b="1">
          <a:solidFill>
            <a:schemeClr val="tx1"/>
          </a:solidFill>
          <a:latin typeface="Arial" charset="0"/>
          <a:cs typeface="Arial" charset="0"/>
        </a:defRPr>
      </a:lvl7pPr>
      <a:lvl8pPr marL="1368678" algn="l" defTabSz="850668" rtl="0" eaLnBrk="1" fontAlgn="base" hangingPunct="1">
        <a:lnSpc>
          <a:spcPts val="4347"/>
        </a:lnSpc>
        <a:spcBef>
          <a:spcPct val="0"/>
        </a:spcBef>
        <a:spcAft>
          <a:spcPct val="0"/>
        </a:spcAft>
        <a:defRPr sz="2800" b="1">
          <a:solidFill>
            <a:schemeClr val="tx1"/>
          </a:solidFill>
          <a:latin typeface="Arial" charset="0"/>
          <a:cs typeface="Arial" charset="0"/>
        </a:defRPr>
      </a:lvl8pPr>
      <a:lvl9pPr marL="1824896" algn="l" defTabSz="850668" rtl="0" eaLnBrk="1" fontAlgn="base" hangingPunct="1">
        <a:lnSpc>
          <a:spcPts val="4347"/>
        </a:lnSpc>
        <a:spcBef>
          <a:spcPct val="0"/>
        </a:spcBef>
        <a:spcAft>
          <a:spcPct val="0"/>
        </a:spcAft>
        <a:defRPr sz="2800" b="1">
          <a:solidFill>
            <a:schemeClr val="tx1"/>
          </a:solidFill>
          <a:latin typeface="Arial" charset="0"/>
          <a:cs typeface="Arial" charset="0"/>
        </a:defRPr>
      </a:lvl9pPr>
    </p:titleStyle>
    <p:bodyStyle>
      <a:lvl1pPr marL="318408" indent="-318408" algn="l" defTabSz="85066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0673" indent="-264547"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2939" indent="-212272" algn="l" defTabSz="85066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89066"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5191" indent="-212272" algn="l" defTabSz="85066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1616"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67365"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311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18862" indent="-212871" algn="l" defTabSz="85149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1498" rtl="0" eaLnBrk="1" latinLnBrk="0" hangingPunct="1">
        <a:defRPr sz="1700" kern="1200">
          <a:solidFill>
            <a:schemeClr val="tx1"/>
          </a:solidFill>
          <a:latin typeface="+mn-lt"/>
          <a:ea typeface="+mn-ea"/>
          <a:cs typeface="+mn-cs"/>
        </a:defRPr>
      </a:lvl1pPr>
      <a:lvl2pPr marL="425746" algn="l" defTabSz="851498" rtl="0" eaLnBrk="1" latinLnBrk="0" hangingPunct="1">
        <a:defRPr sz="1700" kern="1200">
          <a:solidFill>
            <a:schemeClr val="tx1"/>
          </a:solidFill>
          <a:latin typeface="+mn-lt"/>
          <a:ea typeface="+mn-ea"/>
          <a:cs typeface="+mn-cs"/>
        </a:defRPr>
      </a:lvl2pPr>
      <a:lvl3pPr marL="851498" algn="l" defTabSz="851498" rtl="0" eaLnBrk="1" latinLnBrk="0" hangingPunct="1">
        <a:defRPr sz="1700" kern="1200">
          <a:solidFill>
            <a:schemeClr val="tx1"/>
          </a:solidFill>
          <a:latin typeface="+mn-lt"/>
          <a:ea typeface="+mn-ea"/>
          <a:cs typeface="+mn-cs"/>
        </a:defRPr>
      </a:lvl3pPr>
      <a:lvl4pPr marL="1277239" algn="l" defTabSz="851498" rtl="0" eaLnBrk="1" latinLnBrk="0" hangingPunct="1">
        <a:defRPr sz="1700" kern="1200">
          <a:solidFill>
            <a:schemeClr val="tx1"/>
          </a:solidFill>
          <a:latin typeface="+mn-lt"/>
          <a:ea typeface="+mn-ea"/>
          <a:cs typeface="+mn-cs"/>
        </a:defRPr>
      </a:lvl4pPr>
      <a:lvl5pPr marL="1702994" algn="l" defTabSz="851498" rtl="0" eaLnBrk="1" latinLnBrk="0" hangingPunct="1">
        <a:defRPr sz="1700" kern="1200">
          <a:solidFill>
            <a:schemeClr val="tx1"/>
          </a:solidFill>
          <a:latin typeface="+mn-lt"/>
          <a:ea typeface="+mn-ea"/>
          <a:cs typeface="+mn-cs"/>
        </a:defRPr>
      </a:lvl5pPr>
      <a:lvl6pPr marL="2128741" algn="l" defTabSz="851498" rtl="0" eaLnBrk="1" latinLnBrk="0" hangingPunct="1">
        <a:defRPr sz="1700" kern="1200">
          <a:solidFill>
            <a:schemeClr val="tx1"/>
          </a:solidFill>
          <a:latin typeface="+mn-lt"/>
          <a:ea typeface="+mn-ea"/>
          <a:cs typeface="+mn-cs"/>
        </a:defRPr>
      </a:lvl6pPr>
      <a:lvl7pPr marL="2554488" algn="l" defTabSz="851498" rtl="0" eaLnBrk="1" latinLnBrk="0" hangingPunct="1">
        <a:defRPr sz="1700" kern="1200">
          <a:solidFill>
            <a:schemeClr val="tx1"/>
          </a:solidFill>
          <a:latin typeface="+mn-lt"/>
          <a:ea typeface="+mn-ea"/>
          <a:cs typeface="+mn-cs"/>
        </a:defRPr>
      </a:lvl7pPr>
      <a:lvl8pPr marL="2980238" algn="l" defTabSz="851498" rtl="0" eaLnBrk="1" latinLnBrk="0" hangingPunct="1">
        <a:defRPr sz="1700" kern="1200">
          <a:solidFill>
            <a:schemeClr val="tx1"/>
          </a:solidFill>
          <a:latin typeface="+mn-lt"/>
          <a:ea typeface="+mn-ea"/>
          <a:cs typeface="+mn-cs"/>
        </a:defRPr>
      </a:lvl8pPr>
      <a:lvl9pPr marL="3405987" algn="l" defTabSz="851498"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hidden">
          <a:xfrm>
            <a:off x="0" y="5616575"/>
            <a:ext cx="8640763"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9761" tIns="44880" rIns="89761" bIns="44880" anchor="ctr"/>
          <a:lstStyle/>
          <a:p>
            <a:pPr algn="ctr" defTabSz="853318" fontAlgn="auto">
              <a:spcBef>
                <a:spcPts val="0"/>
              </a:spcBef>
              <a:spcAft>
                <a:spcPts val="0"/>
              </a:spcAft>
              <a:defRPr/>
            </a:pPr>
            <a:endParaRPr lang="en-GB" dirty="0">
              <a:solidFill>
                <a:prstClr val="white"/>
              </a:solidFill>
            </a:endParaRPr>
          </a:p>
        </p:txBody>
      </p:sp>
      <p:sp>
        <p:nvSpPr>
          <p:cNvPr id="1027" name="Title Placeholder 1"/>
          <p:cNvSpPr>
            <a:spLocks noGrp="1"/>
          </p:cNvSpPr>
          <p:nvPr>
            <p:ph type="title"/>
          </p:nvPr>
        </p:nvSpPr>
        <p:spPr bwMode="auto">
          <a:xfrm>
            <a:off x="431800" y="258763"/>
            <a:ext cx="777716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31800" y="1538288"/>
            <a:ext cx="77771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32" tIns="42666" rIns="85332" bIns="426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1474788" y="6048375"/>
            <a:ext cx="1657350" cy="287338"/>
          </a:xfrm>
          <a:prstGeom prst="rect">
            <a:avLst/>
          </a:prstGeom>
        </p:spPr>
        <p:txBody>
          <a:bodyPr vert="horz" lIns="85332" tIns="42666" rIns="85332" bIns="42666" rtlCol="0" anchor="t"/>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r>
              <a:rPr lang="en-GB">
                <a:solidFill>
                  <a:prstClr val="white"/>
                </a:solidFill>
              </a:rPr>
              <a:t>© Crown copyright 2014 Dstl</a:t>
            </a:r>
          </a:p>
        </p:txBody>
      </p:sp>
      <p:sp>
        <p:nvSpPr>
          <p:cNvPr id="4" name="Date Placeholder 3"/>
          <p:cNvSpPr>
            <a:spLocks noGrp="1"/>
          </p:cNvSpPr>
          <p:nvPr>
            <p:ph type="dt" sz="half" idx="2"/>
          </p:nvPr>
        </p:nvSpPr>
        <p:spPr>
          <a:xfrm>
            <a:off x="1474788" y="5761038"/>
            <a:ext cx="1657350" cy="287337"/>
          </a:xfrm>
          <a:prstGeom prst="rect">
            <a:avLst/>
          </a:prstGeom>
        </p:spPr>
        <p:txBody>
          <a:bodyPr vert="horz" lIns="85332" tIns="42666" rIns="85332" bIns="42666" rtlCol="0" anchor="b"/>
          <a:lstStyle>
            <a:lvl1pPr algn="l" defTabSz="853318" fontAlgn="auto">
              <a:spcBef>
                <a:spcPts val="0"/>
              </a:spcBef>
              <a:spcAft>
                <a:spcPts val="0"/>
              </a:spcAft>
              <a:defRPr sz="800" b="1" smtClean="0">
                <a:solidFill>
                  <a:schemeClr val="bg1"/>
                </a:solidFill>
                <a:latin typeface="Arial" pitchFamily="34" charset="0"/>
                <a:cs typeface="Arial" pitchFamily="34" charset="0"/>
              </a:defRPr>
            </a:lvl1pPr>
          </a:lstStyle>
          <a:p>
            <a:pPr>
              <a:defRPr/>
            </a:pPr>
            <a:fld id="{B5BBC00B-FB34-4A36-8B33-69642304B917}" type="datetime4">
              <a:rPr lang="en-GB">
                <a:solidFill>
                  <a:prstClr val="white"/>
                </a:solidFill>
              </a:rPr>
              <a:pPr>
                <a:defRPr/>
              </a:pPr>
              <a:t>08 November 2016</a:t>
            </a:fld>
            <a:endParaRPr lang="en-GB" dirty="0">
              <a:solidFill>
                <a:prstClr val="white"/>
              </a:solidFill>
            </a:endParaRPr>
          </a:p>
        </p:txBody>
      </p:sp>
      <p:grpSp>
        <p:nvGrpSpPr>
          <p:cNvPr id="1031" name="Group 14"/>
          <p:cNvGrpSpPr>
            <a:grpSpLocks/>
          </p:cNvGrpSpPr>
          <p:nvPr/>
        </p:nvGrpSpPr>
        <p:grpSpPr bwMode="auto">
          <a:xfrm>
            <a:off x="177800" y="5781675"/>
            <a:ext cx="1241425" cy="576263"/>
            <a:chOff x="177800" y="5782383"/>
            <a:chExt cx="1241809" cy="576001"/>
          </a:xfrm>
        </p:grpSpPr>
        <p:pic>
          <p:nvPicPr>
            <p:cNvPr id="1035" name="Picture 14" descr="\\rnet.dstl.gov.uk\home\921756d\my documents\My Pictures\Logos &amp; Crests\dstl-logo-trans-blac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77800" y="5782384"/>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descr="\\rnet.dstl.gov.uk\home\921756d\my documents\My Pictures\Logos &amp; Crests\dstl-logo-trans-whit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177800" y="5782383"/>
              <a:ext cx="1241809"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2" name="Group 17"/>
          <p:cNvGrpSpPr>
            <a:grpSpLocks/>
          </p:cNvGrpSpPr>
          <p:nvPr/>
        </p:nvGrpSpPr>
        <p:grpSpPr bwMode="auto">
          <a:xfrm>
            <a:off x="7685088" y="5784850"/>
            <a:ext cx="773112" cy="576263"/>
            <a:chOff x="7684553" y="5784298"/>
            <a:chExt cx="772854" cy="576467"/>
          </a:xfrm>
        </p:grpSpPr>
        <p:pic>
          <p:nvPicPr>
            <p:cNvPr id="1033" name="Picture 12" descr="\\rnet.dstl.gov.uk\home\921756d\my documents\My Pictures\Logos &amp; Crests\MOD\MOD_BLACK_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84553" y="5784298"/>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descr="\\rnet.dstl.gov.uk\home\921756d\my documents\My Pictures\Logos &amp; Crests\MOD\MOD_WHITE_AW.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hidden">
            <a:xfrm>
              <a:off x="7684780" y="5784765"/>
              <a:ext cx="772627" cy="5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745425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p:txStyles>
    <p:title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p:titleStyle>
    <p:body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53318" rtl="0" eaLnBrk="1" latinLnBrk="0" hangingPunct="1">
        <a:defRPr sz="1700" kern="1200">
          <a:solidFill>
            <a:schemeClr val="tx1"/>
          </a:solidFill>
          <a:latin typeface="+mn-lt"/>
          <a:ea typeface="+mn-ea"/>
          <a:cs typeface="+mn-cs"/>
        </a:defRPr>
      </a:lvl1pPr>
      <a:lvl2pPr marL="426659" algn="l" defTabSz="853318" rtl="0" eaLnBrk="1" latinLnBrk="0" hangingPunct="1">
        <a:defRPr sz="1700" kern="1200">
          <a:solidFill>
            <a:schemeClr val="tx1"/>
          </a:solidFill>
          <a:latin typeface="+mn-lt"/>
          <a:ea typeface="+mn-ea"/>
          <a:cs typeface="+mn-cs"/>
        </a:defRPr>
      </a:lvl2pPr>
      <a:lvl3pPr marL="853318" algn="l" defTabSz="853318" rtl="0" eaLnBrk="1" latinLnBrk="0" hangingPunct="1">
        <a:defRPr sz="1700" kern="1200">
          <a:solidFill>
            <a:schemeClr val="tx1"/>
          </a:solidFill>
          <a:latin typeface="+mn-lt"/>
          <a:ea typeface="+mn-ea"/>
          <a:cs typeface="+mn-cs"/>
        </a:defRPr>
      </a:lvl3pPr>
      <a:lvl4pPr marL="1279977" algn="l" defTabSz="853318" rtl="0" eaLnBrk="1" latinLnBrk="0" hangingPunct="1">
        <a:defRPr sz="1700" kern="1200">
          <a:solidFill>
            <a:schemeClr val="tx1"/>
          </a:solidFill>
          <a:latin typeface="+mn-lt"/>
          <a:ea typeface="+mn-ea"/>
          <a:cs typeface="+mn-cs"/>
        </a:defRPr>
      </a:lvl4pPr>
      <a:lvl5pPr marL="1706636" algn="l" defTabSz="853318" rtl="0" eaLnBrk="1" latinLnBrk="0" hangingPunct="1">
        <a:defRPr sz="1700" kern="1200">
          <a:solidFill>
            <a:schemeClr val="tx1"/>
          </a:solidFill>
          <a:latin typeface="+mn-lt"/>
          <a:ea typeface="+mn-ea"/>
          <a:cs typeface="+mn-cs"/>
        </a:defRPr>
      </a:lvl5pPr>
      <a:lvl6pPr marL="2133295" algn="l" defTabSz="853318" rtl="0" eaLnBrk="1" latinLnBrk="0" hangingPunct="1">
        <a:defRPr sz="1700" kern="1200">
          <a:solidFill>
            <a:schemeClr val="tx1"/>
          </a:solidFill>
          <a:latin typeface="+mn-lt"/>
          <a:ea typeface="+mn-ea"/>
          <a:cs typeface="+mn-cs"/>
        </a:defRPr>
      </a:lvl6pPr>
      <a:lvl7pPr marL="2559954" algn="l" defTabSz="853318" rtl="0" eaLnBrk="1" latinLnBrk="0" hangingPunct="1">
        <a:defRPr sz="1700" kern="1200">
          <a:solidFill>
            <a:schemeClr val="tx1"/>
          </a:solidFill>
          <a:latin typeface="+mn-lt"/>
          <a:ea typeface="+mn-ea"/>
          <a:cs typeface="+mn-cs"/>
        </a:defRPr>
      </a:lvl7pPr>
      <a:lvl8pPr marL="2986613" algn="l" defTabSz="853318" rtl="0" eaLnBrk="1" latinLnBrk="0" hangingPunct="1">
        <a:defRPr sz="1700" kern="1200">
          <a:solidFill>
            <a:schemeClr val="tx1"/>
          </a:solidFill>
          <a:latin typeface="+mn-lt"/>
          <a:ea typeface="+mn-ea"/>
          <a:cs typeface="+mn-cs"/>
        </a:defRPr>
      </a:lvl8pPr>
      <a:lvl9pPr marL="3413272" algn="l" defTabSz="85331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7"/>
          <p:cNvSpPr>
            <a:spLocks noGrp="1"/>
          </p:cNvSpPr>
          <p:nvPr>
            <p:ph type="ctrTitle"/>
          </p:nvPr>
        </p:nvSpPr>
        <p:spPr>
          <a:xfrm>
            <a:off x="431800" y="1727200"/>
            <a:ext cx="7775575" cy="1657350"/>
          </a:xfrm>
        </p:spPr>
        <p:txBody>
          <a:bodyPr>
            <a:normAutofit/>
          </a:bodyPr>
          <a:lstStyle/>
          <a:p>
            <a:pPr algn="ctr" eaLnBrk="1" hangingPunct="1"/>
            <a:r>
              <a:rPr lang="en-US" altLang="en-US" dirty="0" smtClean="0">
                <a:latin typeface="Arial" charset="0"/>
                <a:cs typeface="Arial" charset="0"/>
              </a:rPr>
              <a:t>The Pig Model</a:t>
            </a:r>
            <a:endParaRPr lang="en-US" altLang="en-US" dirty="0" smtClean="0">
              <a:latin typeface="Arial" charset="0"/>
              <a:cs typeface="Arial" charset="0"/>
            </a:endParaRPr>
          </a:p>
        </p:txBody>
      </p:sp>
      <p:sp>
        <p:nvSpPr>
          <p:cNvPr id="4099" name="Subtitle 18"/>
          <p:cNvSpPr>
            <a:spLocks noGrp="1"/>
          </p:cNvSpPr>
          <p:nvPr>
            <p:ph type="subTitle" idx="1"/>
          </p:nvPr>
        </p:nvSpPr>
        <p:spPr>
          <a:xfrm>
            <a:off x="431800" y="4392637"/>
            <a:ext cx="7775575" cy="1655762"/>
          </a:xfrm>
        </p:spPr>
        <p:txBody>
          <a:bodyPr/>
          <a:lstStyle/>
          <a:p>
            <a:r>
              <a:rPr lang="en-US" altLang="en-US" dirty="0" smtClean="0">
                <a:latin typeface="Arial" charset="0"/>
                <a:cs typeface="Arial" charset="0"/>
              </a:rPr>
              <a:t>Dr </a:t>
            </a:r>
            <a:r>
              <a:rPr lang="en-US" altLang="en-US" dirty="0" smtClean="0">
                <a:latin typeface="Arial" charset="0"/>
                <a:cs typeface="Arial" charset="0"/>
              </a:rPr>
              <a:t>Niki Jobson</a:t>
            </a:r>
          </a:p>
        </p:txBody>
      </p:sp>
      <p:sp>
        <p:nvSpPr>
          <p:cNvPr id="4101" name="Footer Placeholder 4"/>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r>
              <a:rPr lang="en-GB" altLang="en-US" sz="800">
                <a:solidFill>
                  <a:schemeClr val="bg1"/>
                </a:solidFill>
                <a:cs typeface="Arial" charset="0"/>
              </a:rPr>
              <a:t>© Crown copyright 2014 Dstl</a:t>
            </a:r>
          </a:p>
        </p:txBody>
      </p:sp>
      <p:sp>
        <p:nvSpPr>
          <p:cNvPr id="4102" name="Date Placehold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defTabSz="852488" eaLnBrk="0" fontAlgn="base" hangingPunct="0">
              <a:spcBef>
                <a:spcPct val="0"/>
              </a:spcBef>
              <a:spcAft>
                <a:spcPct val="0"/>
              </a:spcAft>
              <a:defRPr sz="1700">
                <a:solidFill>
                  <a:schemeClr val="tx1"/>
                </a:solidFill>
                <a:latin typeface="Arial" charset="0"/>
              </a:defRPr>
            </a:lvl6pPr>
            <a:lvl7pPr marL="2971800" indent="-228600" defTabSz="852488" eaLnBrk="0" fontAlgn="base" hangingPunct="0">
              <a:spcBef>
                <a:spcPct val="0"/>
              </a:spcBef>
              <a:spcAft>
                <a:spcPct val="0"/>
              </a:spcAft>
              <a:defRPr sz="1700">
                <a:solidFill>
                  <a:schemeClr val="tx1"/>
                </a:solidFill>
                <a:latin typeface="Arial" charset="0"/>
              </a:defRPr>
            </a:lvl7pPr>
            <a:lvl8pPr marL="3429000" indent="-228600" defTabSz="852488" eaLnBrk="0" fontAlgn="base" hangingPunct="0">
              <a:spcBef>
                <a:spcPct val="0"/>
              </a:spcBef>
              <a:spcAft>
                <a:spcPct val="0"/>
              </a:spcAft>
              <a:defRPr sz="1700">
                <a:solidFill>
                  <a:schemeClr val="tx1"/>
                </a:solidFill>
                <a:latin typeface="Arial" charset="0"/>
              </a:defRPr>
            </a:lvl8pPr>
            <a:lvl9pPr marL="3886200" indent="-228600" defTabSz="852488" eaLnBrk="0" fontAlgn="base" hangingPunct="0">
              <a:spcBef>
                <a:spcPct val="0"/>
              </a:spcBef>
              <a:spcAft>
                <a:spcPct val="0"/>
              </a:spcAft>
              <a:defRPr sz="1700">
                <a:solidFill>
                  <a:schemeClr val="tx1"/>
                </a:solidFill>
                <a:latin typeface="Arial" charset="0"/>
              </a:defRPr>
            </a:lvl9pPr>
          </a:lstStyle>
          <a:p>
            <a:pPr defTabSz="852488" eaLnBrk="1" fontAlgn="base" hangingPunct="1">
              <a:spcBef>
                <a:spcPct val="0"/>
              </a:spcBef>
              <a:spcAft>
                <a:spcPct val="0"/>
              </a:spcAft>
            </a:pPr>
            <a:fld id="{505F358E-D252-4DFA-8E6B-16F5F6290FFF}" type="datetime4">
              <a:rPr lang="en-GB" altLang="en-US" sz="800">
                <a:solidFill>
                  <a:schemeClr val="bg1"/>
                </a:solidFill>
                <a:cs typeface="Arial" charset="0"/>
              </a:rPr>
              <a:pPr defTabSz="852488" eaLnBrk="1" fontAlgn="base" hangingPunct="1">
                <a:spcBef>
                  <a:spcPct val="0"/>
                </a:spcBef>
                <a:spcAft>
                  <a:spcPct val="0"/>
                </a:spcAft>
              </a:pPr>
              <a:t>08 November 2016</a:t>
            </a:fld>
            <a:endParaRPr lang="en-GB" altLang="en-US" sz="800">
              <a:solidFill>
                <a:schemeClr val="bg1"/>
              </a:solidFill>
              <a:cs typeface="Arial" charset="0"/>
            </a:endParaRPr>
          </a:p>
        </p:txBody>
      </p:sp>
    </p:spTree>
    <p:extLst>
      <p:ext uri="{BB962C8B-B14F-4D97-AF65-F5344CB8AC3E}">
        <p14:creationId xmlns:p14="http://schemas.microsoft.com/office/powerpoint/2010/main" val="954269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 in the middle model</a:t>
            </a:r>
            <a:endParaRPr lang="en-GB" dirty="0"/>
          </a:p>
        </p:txBody>
      </p:sp>
      <p:sp>
        <p:nvSpPr>
          <p:cNvPr id="5" name="Footer Placeholder 4"/>
          <p:cNvSpPr>
            <a:spLocks noGrp="1"/>
          </p:cNvSpPr>
          <p:nvPr>
            <p:ph type="ftr" sz="quarter" idx="13"/>
          </p:nvPr>
        </p:nvSpPr>
        <p:spPr/>
        <p:txBody>
          <a:bodyPr/>
          <a:lstStyle/>
          <a:p>
            <a:pPr>
              <a:defRPr/>
            </a:pPr>
            <a:r>
              <a:rPr lang="en-GB" smtClean="0"/>
              <a:t>© Crown copyright 2014 Dstl</a:t>
            </a:r>
            <a:endParaRPr lang="en-GB"/>
          </a:p>
        </p:txBody>
      </p:sp>
      <p:sp>
        <p:nvSpPr>
          <p:cNvPr id="6" name="Date Placeholder 5"/>
          <p:cNvSpPr>
            <a:spLocks noGrp="1"/>
          </p:cNvSpPr>
          <p:nvPr>
            <p:ph type="dt" sz="half" idx="14"/>
          </p:nvPr>
        </p:nvSpPr>
        <p:spPr/>
        <p:txBody>
          <a:bodyPr/>
          <a:lstStyle/>
          <a:p>
            <a:pPr>
              <a:defRPr/>
            </a:pPr>
            <a:fld id="{1D4BBB0F-5B2C-4607-BDD5-71D4B97AE060}" type="datetime4">
              <a:rPr lang="en-GB" smtClean="0"/>
              <a:pPr>
                <a:defRPr/>
              </a:pPr>
              <a:t>08 November 2016</a:t>
            </a:fld>
            <a:endParaRPr lang="en-GB" dirty="0"/>
          </a:p>
        </p:txBody>
      </p:sp>
      <p:grpSp>
        <p:nvGrpSpPr>
          <p:cNvPr id="10" name="Group 9"/>
          <p:cNvGrpSpPr/>
          <p:nvPr/>
        </p:nvGrpSpPr>
        <p:grpSpPr>
          <a:xfrm>
            <a:off x="2482900" y="1483866"/>
            <a:ext cx="3565673" cy="3412405"/>
            <a:chOff x="1790634" y="1483866"/>
            <a:chExt cx="3565673" cy="341240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217" y="1930064"/>
              <a:ext cx="2362507" cy="2520008"/>
            </a:xfrm>
            <a:prstGeom prst="rect">
              <a:avLst/>
            </a:prstGeom>
          </p:spPr>
        </p:pic>
        <p:sp>
          <p:nvSpPr>
            <p:cNvPr id="9" name="Oval 8"/>
            <p:cNvSpPr/>
            <p:nvPr/>
          </p:nvSpPr>
          <p:spPr>
            <a:xfrm>
              <a:off x="1790634" y="1483866"/>
              <a:ext cx="3565673" cy="34124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Content Placeholder 2"/>
          <p:cNvSpPr txBox="1">
            <a:spLocks/>
          </p:cNvSpPr>
          <p:nvPr/>
        </p:nvSpPr>
        <p:spPr bwMode="auto">
          <a:xfrm>
            <a:off x="-99" y="5220307"/>
            <a:ext cx="8640862" cy="396044"/>
          </a:xfrm>
          <a:prstGeom prst="rect">
            <a:avLst/>
          </a:prstGeom>
          <a:solidFill>
            <a:schemeClr val="bg1"/>
          </a:solidFill>
          <a:ln>
            <a:noFill/>
          </a:ln>
          <a:extLst/>
        </p:spPr>
        <p:txBody>
          <a:bodyPr vert="horz" wrap="square" lIns="85332" tIns="42666" rIns="85332" bIns="42666" numCol="1" anchor="t" anchorCtr="0" compatLnSpc="1">
            <a:prstTxWarp prst="textNoShape">
              <a:avLst/>
            </a:prstTxWarp>
          </a:bodyP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0000"/>
              </a:lnSpc>
              <a:buNone/>
            </a:pPr>
            <a:r>
              <a:rPr lang="en-GB" sz="1100" dirty="0">
                <a:latin typeface="+mn-lt"/>
              </a:rPr>
              <a:t>Gareth Morgan. </a:t>
            </a:r>
            <a:r>
              <a:rPr lang="en-GB" sz="1100" dirty="0" err="1">
                <a:latin typeface="+mn-lt"/>
              </a:rPr>
              <a:t>Imaginization</a:t>
            </a:r>
            <a:r>
              <a:rPr lang="en-GB" sz="1100" dirty="0">
                <a:latin typeface="+mn-lt"/>
              </a:rPr>
              <a:t>: New </a:t>
            </a:r>
            <a:r>
              <a:rPr lang="en-GB" sz="1100" dirty="0" err="1">
                <a:latin typeface="+mn-lt"/>
              </a:rPr>
              <a:t>Mindsets</a:t>
            </a:r>
            <a:r>
              <a:rPr lang="en-GB" sz="1100" dirty="0">
                <a:latin typeface="+mn-lt"/>
              </a:rPr>
              <a:t> for Seeing, Organizing and Managing, (new management edition) San Francisco: </a:t>
            </a:r>
            <a:r>
              <a:rPr lang="en-GB" sz="1100" dirty="0" err="1">
                <a:latin typeface="+mn-lt"/>
              </a:rPr>
              <a:t>Berrett</a:t>
            </a:r>
            <a:r>
              <a:rPr lang="en-GB" sz="1100" dirty="0">
                <a:latin typeface="+mn-lt"/>
              </a:rPr>
              <a:t>-Koehler, 1997 </a:t>
            </a:r>
          </a:p>
        </p:txBody>
      </p:sp>
      <p:sp>
        <p:nvSpPr>
          <p:cNvPr id="13" name="TextBox 12"/>
          <p:cNvSpPr txBox="1"/>
          <p:nvPr/>
        </p:nvSpPr>
        <p:spPr>
          <a:xfrm>
            <a:off x="6600176" y="1891209"/>
            <a:ext cx="2051074" cy="865045"/>
          </a:xfrm>
          <a:prstGeom prst="rect">
            <a:avLst/>
          </a:prstGeom>
          <a:noFill/>
        </p:spPr>
        <p:txBody>
          <a:bodyPr wrap="none" rtlCol="0">
            <a:spAutoFit/>
          </a:bodyPr>
          <a:lstStyle/>
          <a:p>
            <a:pPr>
              <a:lnSpc>
                <a:spcPts val="2850"/>
              </a:lnSpc>
              <a:spcBef>
                <a:spcPts val="2400"/>
              </a:spcBef>
            </a:pPr>
            <a:r>
              <a:rPr lang="en-GB" sz="3600" b="1" dirty="0" smtClean="0">
                <a:solidFill>
                  <a:srgbClr val="C00000"/>
                </a:solidFill>
                <a:latin typeface="+mn-lt"/>
                <a:cs typeface="Arial" pitchFamily="34" charset="0"/>
              </a:rPr>
              <a:t>System of</a:t>
            </a:r>
            <a:br>
              <a:rPr lang="en-GB" sz="3600" b="1" dirty="0" smtClean="0">
                <a:solidFill>
                  <a:srgbClr val="C00000"/>
                </a:solidFill>
                <a:latin typeface="+mn-lt"/>
                <a:cs typeface="Arial" pitchFamily="34" charset="0"/>
              </a:rPr>
            </a:br>
            <a:r>
              <a:rPr lang="en-GB" sz="3600" b="1" dirty="0">
                <a:solidFill>
                  <a:srgbClr val="C00000"/>
                </a:solidFill>
                <a:latin typeface="+mn-lt"/>
                <a:cs typeface="Arial" pitchFamily="34" charset="0"/>
              </a:rPr>
              <a:t>i</a:t>
            </a:r>
            <a:r>
              <a:rPr lang="en-GB" sz="3600" b="1" dirty="0" smtClean="0">
                <a:solidFill>
                  <a:srgbClr val="C00000"/>
                </a:solidFill>
                <a:latin typeface="+mn-lt"/>
                <a:cs typeface="Arial" pitchFamily="34" charset="0"/>
              </a:rPr>
              <a:t>nterest</a:t>
            </a:r>
            <a:endParaRPr lang="en-GB" sz="3600" b="1" dirty="0" smtClean="0">
              <a:solidFill>
                <a:srgbClr val="C00000"/>
              </a:solidFill>
              <a:latin typeface="+mn-lt"/>
              <a:cs typeface="Arial" pitchFamily="34" charset="0"/>
            </a:endParaRPr>
          </a:p>
        </p:txBody>
      </p:sp>
      <p:cxnSp>
        <p:nvCxnSpPr>
          <p:cNvPr id="15" name="Curved Connector 14"/>
          <p:cNvCxnSpPr/>
          <p:nvPr/>
        </p:nvCxnSpPr>
        <p:spPr>
          <a:xfrm rot="10800000" flipV="1">
            <a:off x="4799986" y="2323730"/>
            <a:ext cx="1925633" cy="791615"/>
          </a:xfrm>
          <a:prstGeom prst="curvedConnector3">
            <a:avLst>
              <a:gd name="adj1" fmla="val 50000"/>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170793" y="1079847"/>
            <a:ext cx="8326052" cy="3744416"/>
            <a:chOff x="170793" y="1079847"/>
            <a:chExt cx="8326052" cy="3744416"/>
          </a:xfrm>
        </p:grpSpPr>
        <p:cxnSp>
          <p:nvCxnSpPr>
            <p:cNvPr id="20" name="Straight Connector 19"/>
            <p:cNvCxnSpPr/>
            <p:nvPr/>
          </p:nvCxnSpPr>
          <p:spPr>
            <a:xfrm flipH="1" flipV="1">
              <a:off x="2071012" y="1483866"/>
              <a:ext cx="665193" cy="6651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3957" y="1079847"/>
              <a:ext cx="1902187"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X</a:t>
              </a:r>
            </a:p>
          </p:txBody>
        </p:sp>
        <p:cxnSp>
          <p:nvCxnSpPr>
            <p:cNvPr id="22" name="Straight Connector 21"/>
            <p:cNvCxnSpPr>
              <a:stCxn id="9" idx="2"/>
            </p:cNvCxnSpPr>
            <p:nvPr/>
          </p:nvCxnSpPr>
          <p:spPr>
            <a:xfrm flipH="1" flipV="1">
              <a:off x="2071012" y="3190068"/>
              <a:ext cx="41188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5925" y="2952055"/>
              <a:ext cx="1892569"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Y</a:t>
              </a:r>
            </a:p>
          </p:txBody>
        </p:sp>
        <p:cxnSp>
          <p:nvCxnSpPr>
            <p:cNvPr id="27" name="Straight Connector 26"/>
            <p:cNvCxnSpPr/>
            <p:nvPr/>
          </p:nvCxnSpPr>
          <p:spPr>
            <a:xfrm flipH="1">
              <a:off x="2113304" y="4248201"/>
              <a:ext cx="718896" cy="3600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0793" y="4371767"/>
              <a:ext cx="1886157"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Z</a:t>
              </a:r>
            </a:p>
          </p:txBody>
        </p:sp>
        <p:cxnSp>
          <p:nvCxnSpPr>
            <p:cNvPr id="30" name="Straight Connector 29"/>
            <p:cNvCxnSpPr/>
            <p:nvPr/>
          </p:nvCxnSpPr>
          <p:spPr>
            <a:xfrm flipV="1">
              <a:off x="5743420" y="1511895"/>
              <a:ext cx="665193" cy="665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9" idx="6"/>
              <a:endCxn id="35" idx="1"/>
            </p:cNvCxnSpPr>
            <p:nvPr/>
          </p:nvCxnSpPr>
          <p:spPr>
            <a:xfrm flipV="1">
              <a:off x="6048573" y="3178303"/>
              <a:ext cx="539673" cy="117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47425" y="4276230"/>
              <a:ext cx="718896" cy="3600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64597" y="1131407"/>
              <a:ext cx="1919821"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A</a:t>
              </a:r>
            </a:p>
          </p:txBody>
        </p:sp>
        <p:sp>
          <p:nvSpPr>
            <p:cNvPr id="35" name="TextBox 34"/>
            <p:cNvSpPr txBox="1"/>
            <p:nvPr/>
          </p:nvSpPr>
          <p:spPr>
            <a:xfrm>
              <a:off x="6588246" y="2952055"/>
              <a:ext cx="1908599"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B</a:t>
              </a:r>
            </a:p>
          </p:txBody>
        </p:sp>
        <p:sp>
          <p:nvSpPr>
            <p:cNvPr id="36" name="TextBox 35"/>
            <p:cNvSpPr txBox="1"/>
            <p:nvPr/>
          </p:nvSpPr>
          <p:spPr>
            <a:xfrm>
              <a:off x="6399903" y="4274775"/>
              <a:ext cx="1905393"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C</a:t>
              </a:r>
            </a:p>
          </p:txBody>
        </p:sp>
      </p:grpSp>
      <p:grpSp>
        <p:nvGrpSpPr>
          <p:cNvPr id="82" name="Group 81"/>
          <p:cNvGrpSpPr/>
          <p:nvPr/>
        </p:nvGrpSpPr>
        <p:grpSpPr>
          <a:xfrm>
            <a:off x="1922347" y="1270892"/>
            <a:ext cx="4821104" cy="3282747"/>
            <a:chOff x="1922347" y="1270892"/>
            <a:chExt cx="4821104" cy="3282747"/>
          </a:xfrm>
        </p:grpSpPr>
        <p:grpSp>
          <p:nvGrpSpPr>
            <p:cNvPr id="45" name="Group 20"/>
            <p:cNvGrpSpPr/>
            <p:nvPr/>
          </p:nvGrpSpPr>
          <p:grpSpPr>
            <a:xfrm rot="2952780" flipV="1">
              <a:off x="2351972" y="1290458"/>
              <a:ext cx="437777" cy="398646"/>
              <a:chOff x="326831" y="2800976"/>
              <a:chExt cx="621114" cy="522089"/>
            </a:xfrm>
          </p:grpSpPr>
          <p:sp>
            <p:nvSpPr>
              <p:cNvPr id="46" name="Freeform 45"/>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c 49"/>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1" name="Group 20"/>
            <p:cNvGrpSpPr/>
            <p:nvPr/>
          </p:nvGrpSpPr>
          <p:grpSpPr>
            <a:xfrm rot="1298236" flipV="1">
              <a:off x="1922347" y="2727582"/>
              <a:ext cx="437777" cy="398646"/>
              <a:chOff x="326831" y="2800976"/>
              <a:chExt cx="621114" cy="522089"/>
            </a:xfrm>
          </p:grpSpPr>
          <p:sp>
            <p:nvSpPr>
              <p:cNvPr id="52" name="Freeform 51"/>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Arc 55"/>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57" name="Group 20"/>
            <p:cNvGrpSpPr/>
            <p:nvPr/>
          </p:nvGrpSpPr>
          <p:grpSpPr>
            <a:xfrm rot="20380855" flipV="1">
              <a:off x="2187255" y="4048878"/>
              <a:ext cx="437777" cy="398646"/>
              <a:chOff x="326831" y="2800976"/>
              <a:chExt cx="621114" cy="522089"/>
            </a:xfrm>
          </p:grpSpPr>
          <p:sp>
            <p:nvSpPr>
              <p:cNvPr id="58" name="Freeform 57"/>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60"/>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c 61"/>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3" name="Group 20"/>
            <p:cNvGrpSpPr/>
            <p:nvPr/>
          </p:nvGrpSpPr>
          <p:grpSpPr>
            <a:xfrm rot="14868373" flipV="1">
              <a:off x="5969154" y="4135428"/>
              <a:ext cx="437777" cy="398646"/>
              <a:chOff x="326831" y="2800976"/>
              <a:chExt cx="621114" cy="522089"/>
            </a:xfrm>
          </p:grpSpPr>
          <p:sp>
            <p:nvSpPr>
              <p:cNvPr id="64" name="Freeform 63"/>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c 67"/>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9" name="Group 20"/>
            <p:cNvGrpSpPr/>
            <p:nvPr/>
          </p:nvGrpSpPr>
          <p:grpSpPr>
            <a:xfrm rot="12363812" flipV="1">
              <a:off x="6305674" y="2773481"/>
              <a:ext cx="437777" cy="398646"/>
              <a:chOff x="326831" y="2800976"/>
              <a:chExt cx="621114" cy="522089"/>
            </a:xfrm>
          </p:grpSpPr>
          <p:sp>
            <p:nvSpPr>
              <p:cNvPr id="70" name="Freeform 69"/>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c 73"/>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75" name="Group 20"/>
            <p:cNvGrpSpPr/>
            <p:nvPr/>
          </p:nvGrpSpPr>
          <p:grpSpPr>
            <a:xfrm rot="9469901" flipV="1">
              <a:off x="5767790" y="1363730"/>
              <a:ext cx="437777" cy="398646"/>
              <a:chOff x="326831" y="2800976"/>
              <a:chExt cx="621114" cy="522089"/>
            </a:xfrm>
          </p:grpSpPr>
          <p:sp>
            <p:nvSpPr>
              <p:cNvPr id="76" name="Freeform 75"/>
              <p:cNvSpPr/>
              <p:nvPr/>
            </p:nvSpPr>
            <p:spPr>
              <a:xfrm rot="1389334">
                <a:off x="427657" y="2800976"/>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rot="1389334" flipV="1">
                <a:off x="326831" y="3036727"/>
                <a:ext cx="520288" cy="254232"/>
              </a:xfrm>
              <a:custGeom>
                <a:avLst/>
                <a:gdLst>
                  <a:gd name="connsiteX0" fmla="*/ 1045029 w 1045029"/>
                  <a:gd name="connsiteY0" fmla="*/ 0 h 510639"/>
                  <a:gd name="connsiteX1" fmla="*/ 617517 w 1045029"/>
                  <a:gd name="connsiteY1" fmla="*/ 368135 h 510639"/>
                  <a:gd name="connsiteX2" fmla="*/ 0 w 1045029"/>
                  <a:gd name="connsiteY2" fmla="*/ 510639 h 510639"/>
                </a:gdLst>
                <a:ahLst/>
                <a:cxnLst>
                  <a:cxn ang="0">
                    <a:pos x="connsiteX0" y="connsiteY0"/>
                  </a:cxn>
                  <a:cxn ang="0">
                    <a:pos x="connsiteX1" y="connsiteY1"/>
                  </a:cxn>
                  <a:cxn ang="0">
                    <a:pos x="connsiteX2" y="connsiteY2"/>
                  </a:cxn>
                </a:cxnLst>
                <a:rect l="l" t="t" r="r" b="b"/>
                <a:pathLst>
                  <a:path w="1045029" h="510639">
                    <a:moveTo>
                      <a:pt x="1045029" y="0"/>
                    </a:moveTo>
                    <a:cubicBezTo>
                      <a:pt x="918359" y="141514"/>
                      <a:pt x="791689" y="283029"/>
                      <a:pt x="617517" y="368135"/>
                    </a:cubicBezTo>
                    <a:cubicBezTo>
                      <a:pt x="443346" y="453242"/>
                      <a:pt x="221673" y="481940"/>
                      <a:pt x="0" y="510639"/>
                    </a:cubicBez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rot="1389334">
                <a:off x="767876" y="3013807"/>
                <a:ext cx="116137" cy="227643"/>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78"/>
              <p:cNvSpPr/>
              <p:nvPr/>
            </p:nvSpPr>
            <p:spPr>
              <a:xfrm rot="1389334">
                <a:off x="821261" y="3080472"/>
                <a:ext cx="58448" cy="114566"/>
              </a:xfrm>
              <a:custGeom>
                <a:avLst/>
                <a:gdLst>
                  <a:gd name="connsiteX0" fmla="*/ 142768 w 152966"/>
                  <a:gd name="connsiteY0" fmla="*/ 0 h 503090"/>
                  <a:gd name="connsiteX1" fmla="*/ 0 w 152966"/>
                  <a:gd name="connsiteY1" fmla="*/ 278739 h 503090"/>
                  <a:gd name="connsiteX2" fmla="*/ 152966 w 152966"/>
                  <a:gd name="connsiteY2" fmla="*/ 503090 h 503090"/>
                  <a:gd name="connsiteX3" fmla="*/ 142768 w 152966"/>
                  <a:gd name="connsiteY3" fmla="*/ 0 h 503090"/>
                  <a:gd name="connsiteX0" fmla="*/ 144468 w 154666"/>
                  <a:gd name="connsiteY0" fmla="*/ 37392 h 586938"/>
                  <a:gd name="connsiteX1" fmla="*/ 1700 w 154666"/>
                  <a:gd name="connsiteY1" fmla="*/ 316131 h 586938"/>
                  <a:gd name="connsiteX2" fmla="*/ 154666 w 154666"/>
                  <a:gd name="connsiteY2" fmla="*/ 540482 h 586938"/>
                  <a:gd name="connsiteX3" fmla="*/ 144468 w 154666"/>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4468 w 178461"/>
                  <a:gd name="connsiteY0" fmla="*/ 37392 h 586938"/>
                  <a:gd name="connsiteX1" fmla="*/ 1700 w 178461"/>
                  <a:gd name="connsiteY1" fmla="*/ 316131 h 586938"/>
                  <a:gd name="connsiteX2" fmla="*/ 154666 w 178461"/>
                  <a:gd name="connsiteY2" fmla="*/ 540482 h 586938"/>
                  <a:gd name="connsiteX3" fmla="*/ 144468 w 178461"/>
                  <a:gd name="connsiteY3" fmla="*/ 37392 h 586938"/>
                  <a:gd name="connsiteX0" fmla="*/ 143892 w 177885"/>
                  <a:gd name="connsiteY0" fmla="*/ 37392 h 586938"/>
                  <a:gd name="connsiteX1" fmla="*/ 1124 w 177885"/>
                  <a:gd name="connsiteY1" fmla="*/ 316131 h 586938"/>
                  <a:gd name="connsiteX2" fmla="*/ 154090 w 177885"/>
                  <a:gd name="connsiteY2" fmla="*/ 540482 h 586938"/>
                  <a:gd name="connsiteX3" fmla="*/ 143892 w 17788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194305"/>
                  <a:gd name="connsiteY0" fmla="*/ 37392 h 586938"/>
                  <a:gd name="connsiteX1" fmla="*/ 17544 w 194305"/>
                  <a:gd name="connsiteY1" fmla="*/ 316131 h 586938"/>
                  <a:gd name="connsiteX2" fmla="*/ 170510 w 194305"/>
                  <a:gd name="connsiteY2" fmla="*/ 540482 h 586938"/>
                  <a:gd name="connsiteX3" fmla="*/ 160312 w 19430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7392 h 586938"/>
                  <a:gd name="connsiteX1" fmla="*/ 17544 w 238495"/>
                  <a:gd name="connsiteY1" fmla="*/ 316131 h 586938"/>
                  <a:gd name="connsiteX2" fmla="*/ 170510 w 238495"/>
                  <a:gd name="connsiteY2" fmla="*/ 540482 h 586938"/>
                  <a:gd name="connsiteX3" fmla="*/ 160312 w 238495"/>
                  <a:gd name="connsiteY3" fmla="*/ 37392 h 586938"/>
                  <a:gd name="connsiteX0" fmla="*/ 160312 w 238495"/>
                  <a:gd name="connsiteY0" fmla="*/ 30594 h 580140"/>
                  <a:gd name="connsiteX1" fmla="*/ 17544 w 238495"/>
                  <a:gd name="connsiteY1" fmla="*/ 309333 h 580140"/>
                  <a:gd name="connsiteX2" fmla="*/ 170510 w 238495"/>
                  <a:gd name="connsiteY2" fmla="*/ 533684 h 580140"/>
                  <a:gd name="connsiteX3" fmla="*/ 160312 w 238495"/>
                  <a:gd name="connsiteY3" fmla="*/ 30594 h 580140"/>
                  <a:gd name="connsiteX0" fmla="*/ 160312 w 258891"/>
                  <a:gd name="connsiteY0" fmla="*/ 30594 h 580140"/>
                  <a:gd name="connsiteX1" fmla="*/ 17544 w 258891"/>
                  <a:gd name="connsiteY1" fmla="*/ 309333 h 580140"/>
                  <a:gd name="connsiteX2" fmla="*/ 170510 w 258891"/>
                  <a:gd name="connsiteY2" fmla="*/ 533684 h 580140"/>
                  <a:gd name="connsiteX3" fmla="*/ 160312 w 258891"/>
                  <a:gd name="connsiteY3" fmla="*/ 30594 h 580140"/>
                  <a:gd name="connsiteX0" fmla="*/ 133622 w 258891"/>
                  <a:gd name="connsiteY0" fmla="*/ 30594 h 577585"/>
                  <a:gd name="connsiteX1" fmla="*/ 17544 w 258891"/>
                  <a:gd name="connsiteY1" fmla="*/ 306778 h 577585"/>
                  <a:gd name="connsiteX2" fmla="*/ 170510 w 258891"/>
                  <a:gd name="connsiteY2" fmla="*/ 531129 h 577585"/>
                  <a:gd name="connsiteX3" fmla="*/ 133622 w 258891"/>
                  <a:gd name="connsiteY3" fmla="*/ 30594 h 577585"/>
                  <a:gd name="connsiteX0" fmla="*/ 159890 w 258891"/>
                  <a:gd name="connsiteY0" fmla="*/ 30594 h 563124"/>
                  <a:gd name="connsiteX1" fmla="*/ 17544 w 258891"/>
                  <a:gd name="connsiteY1" fmla="*/ 292317 h 563124"/>
                  <a:gd name="connsiteX2" fmla="*/ 170510 w 258891"/>
                  <a:gd name="connsiteY2" fmla="*/ 516668 h 563124"/>
                  <a:gd name="connsiteX3" fmla="*/ 159890 w 258891"/>
                  <a:gd name="connsiteY3" fmla="*/ 30594 h 563124"/>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550512"/>
                  <a:gd name="connsiteX1" fmla="*/ 17544 w 216799"/>
                  <a:gd name="connsiteY1" fmla="*/ 292317 h 550512"/>
                  <a:gd name="connsiteX2" fmla="*/ 128418 w 216799"/>
                  <a:gd name="connsiteY2" fmla="*/ 504056 h 550512"/>
                  <a:gd name="connsiteX3" fmla="*/ 159890 w 216799"/>
                  <a:gd name="connsiteY3" fmla="*/ 30594 h 550512"/>
                  <a:gd name="connsiteX0" fmla="*/ 159890 w 216799"/>
                  <a:gd name="connsiteY0" fmla="*/ 30594 h 705024"/>
                  <a:gd name="connsiteX1" fmla="*/ 17544 w 216799"/>
                  <a:gd name="connsiteY1" fmla="*/ 292317 h 705024"/>
                  <a:gd name="connsiteX2" fmla="*/ 128418 w 216799"/>
                  <a:gd name="connsiteY2" fmla="*/ 504056 h 705024"/>
                  <a:gd name="connsiteX3" fmla="*/ 159890 w 216799"/>
                  <a:gd name="connsiteY3" fmla="*/ 30594 h 705024"/>
                  <a:gd name="connsiteX0" fmla="*/ 159890 w 216799"/>
                  <a:gd name="connsiteY0" fmla="*/ 30594 h 633016"/>
                  <a:gd name="connsiteX1" fmla="*/ 17544 w 216799"/>
                  <a:gd name="connsiteY1" fmla="*/ 292317 h 633016"/>
                  <a:gd name="connsiteX2" fmla="*/ 128418 w 216799"/>
                  <a:gd name="connsiteY2" fmla="*/ 432048 h 633016"/>
                  <a:gd name="connsiteX3" fmla="*/ 159890 w 216799"/>
                  <a:gd name="connsiteY3" fmla="*/ 30594 h 633016"/>
                  <a:gd name="connsiteX0" fmla="*/ 159890 w 288807"/>
                  <a:gd name="connsiteY0" fmla="*/ 30594 h 633016"/>
                  <a:gd name="connsiteX1" fmla="*/ 17544 w 288807"/>
                  <a:gd name="connsiteY1" fmla="*/ 292317 h 633016"/>
                  <a:gd name="connsiteX2" fmla="*/ 200426 w 288807"/>
                  <a:gd name="connsiteY2" fmla="*/ 432048 h 633016"/>
                  <a:gd name="connsiteX3" fmla="*/ 159890 w 28880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633016"/>
                  <a:gd name="connsiteX1" fmla="*/ 17544 w 233267"/>
                  <a:gd name="connsiteY1" fmla="*/ 292317 h 633016"/>
                  <a:gd name="connsiteX2" fmla="*/ 200426 w 233267"/>
                  <a:gd name="connsiteY2" fmla="*/ 432048 h 633016"/>
                  <a:gd name="connsiteX3" fmla="*/ 159890 w 233267"/>
                  <a:gd name="connsiteY3" fmla="*/ 30594 h 633016"/>
                  <a:gd name="connsiteX0" fmla="*/ 159890 w 233267"/>
                  <a:gd name="connsiteY0" fmla="*/ 30594 h 509761"/>
                  <a:gd name="connsiteX1" fmla="*/ 17544 w 233267"/>
                  <a:gd name="connsiteY1" fmla="*/ 292317 h 509761"/>
                  <a:gd name="connsiteX2" fmla="*/ 200426 w 233267"/>
                  <a:gd name="connsiteY2" fmla="*/ 432048 h 509761"/>
                  <a:gd name="connsiteX3" fmla="*/ 159890 w 233267"/>
                  <a:gd name="connsiteY3" fmla="*/ 30594 h 509761"/>
                  <a:gd name="connsiteX0" fmla="*/ 216851 w 255105"/>
                  <a:gd name="connsiteY0" fmla="*/ 30594 h 468346"/>
                  <a:gd name="connsiteX1" fmla="*/ 17544 w 255105"/>
                  <a:gd name="connsiteY1" fmla="*/ 250902 h 468346"/>
                  <a:gd name="connsiteX2" fmla="*/ 200426 w 255105"/>
                  <a:gd name="connsiteY2" fmla="*/ 390633 h 468346"/>
                  <a:gd name="connsiteX3" fmla="*/ 216851 w 255105"/>
                  <a:gd name="connsiteY3" fmla="*/ 30594 h 468346"/>
                  <a:gd name="connsiteX0" fmla="*/ 200426 w 238680"/>
                  <a:gd name="connsiteY0" fmla="*/ 30594 h 468347"/>
                  <a:gd name="connsiteX1" fmla="*/ 17544 w 238680"/>
                  <a:gd name="connsiteY1" fmla="*/ 250903 h 468347"/>
                  <a:gd name="connsiteX2" fmla="*/ 200426 w 238680"/>
                  <a:gd name="connsiteY2" fmla="*/ 390634 h 468347"/>
                  <a:gd name="connsiteX3" fmla="*/ 200426 w 238680"/>
                  <a:gd name="connsiteY3" fmla="*/ 30594 h 468347"/>
                  <a:gd name="connsiteX0" fmla="*/ 173980 w 233267"/>
                  <a:gd name="connsiteY0" fmla="*/ 30594 h 463981"/>
                  <a:gd name="connsiteX1" fmla="*/ 17544 w 233267"/>
                  <a:gd name="connsiteY1" fmla="*/ 246537 h 463981"/>
                  <a:gd name="connsiteX2" fmla="*/ 200426 w 233267"/>
                  <a:gd name="connsiteY2" fmla="*/ 386268 h 463981"/>
                  <a:gd name="connsiteX3" fmla="*/ 173980 w 233267"/>
                  <a:gd name="connsiteY3" fmla="*/ 30594 h 463981"/>
                  <a:gd name="connsiteX0" fmla="*/ 159196 w 233267"/>
                  <a:gd name="connsiteY0" fmla="*/ 30594 h 457234"/>
                  <a:gd name="connsiteX1" fmla="*/ 17544 w 233267"/>
                  <a:gd name="connsiteY1" fmla="*/ 239790 h 457234"/>
                  <a:gd name="connsiteX2" fmla="*/ 200426 w 233267"/>
                  <a:gd name="connsiteY2" fmla="*/ 379521 h 457234"/>
                  <a:gd name="connsiteX3" fmla="*/ 159196 w 233267"/>
                  <a:gd name="connsiteY3" fmla="*/ 30594 h 457234"/>
                  <a:gd name="connsiteX0" fmla="*/ 185390 w 233267"/>
                  <a:gd name="connsiteY0" fmla="*/ 30594 h 457234"/>
                  <a:gd name="connsiteX1" fmla="*/ 17544 w 233267"/>
                  <a:gd name="connsiteY1" fmla="*/ 239790 h 457234"/>
                  <a:gd name="connsiteX2" fmla="*/ 200426 w 233267"/>
                  <a:gd name="connsiteY2" fmla="*/ 379521 h 457234"/>
                  <a:gd name="connsiteX3" fmla="*/ 185390 w 233267"/>
                  <a:gd name="connsiteY3" fmla="*/ 30594 h 457234"/>
                </a:gdLst>
                <a:ahLst/>
                <a:cxnLst>
                  <a:cxn ang="0">
                    <a:pos x="connsiteX0" y="connsiteY0"/>
                  </a:cxn>
                  <a:cxn ang="0">
                    <a:pos x="connsiteX1" y="connsiteY1"/>
                  </a:cxn>
                  <a:cxn ang="0">
                    <a:pos x="connsiteX2" y="connsiteY2"/>
                  </a:cxn>
                  <a:cxn ang="0">
                    <a:pos x="connsiteX3" y="connsiteY3"/>
                  </a:cxn>
                </a:cxnLst>
                <a:rect l="l" t="t" r="r" b="b"/>
                <a:pathLst>
                  <a:path w="233267" h="457234">
                    <a:moveTo>
                      <a:pt x="185390" y="30594"/>
                    </a:moveTo>
                    <a:cubicBezTo>
                      <a:pt x="142115" y="0"/>
                      <a:pt x="0" y="87346"/>
                      <a:pt x="17544" y="239790"/>
                    </a:cubicBezTo>
                    <a:cubicBezTo>
                      <a:pt x="9623" y="379561"/>
                      <a:pt x="189257" y="457234"/>
                      <a:pt x="200426" y="379521"/>
                    </a:cubicBezTo>
                    <a:cubicBezTo>
                      <a:pt x="233267" y="277768"/>
                      <a:pt x="223644" y="48220"/>
                      <a:pt x="185390" y="30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Arc 79"/>
              <p:cNvSpPr/>
              <p:nvPr/>
            </p:nvSpPr>
            <p:spPr>
              <a:xfrm rot="1389334">
                <a:off x="623495" y="2867813"/>
                <a:ext cx="259132" cy="455252"/>
              </a:xfrm>
              <a:prstGeom prst="arc">
                <a:avLst>
                  <a:gd name="adj1" fmla="val 17433366"/>
                  <a:gd name="adj2" fmla="val 410060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17541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Pig in the middle model</a:t>
            </a:r>
            <a:endParaRPr lang="en-GB" dirty="0"/>
          </a:p>
        </p:txBody>
      </p:sp>
      <p:sp>
        <p:nvSpPr>
          <p:cNvPr id="5" name="Footer Placeholder 4"/>
          <p:cNvSpPr>
            <a:spLocks noGrp="1"/>
          </p:cNvSpPr>
          <p:nvPr>
            <p:ph type="ftr" sz="quarter" idx="13"/>
          </p:nvPr>
        </p:nvSpPr>
        <p:spPr/>
        <p:txBody>
          <a:bodyPr/>
          <a:lstStyle/>
          <a:p>
            <a:pPr>
              <a:defRPr/>
            </a:pPr>
            <a:r>
              <a:rPr lang="en-GB" smtClean="0"/>
              <a:t>© Crown copyright 2014 Dstl</a:t>
            </a:r>
            <a:endParaRPr lang="en-GB"/>
          </a:p>
        </p:txBody>
      </p:sp>
      <p:sp>
        <p:nvSpPr>
          <p:cNvPr id="6" name="Date Placeholder 5"/>
          <p:cNvSpPr>
            <a:spLocks noGrp="1"/>
          </p:cNvSpPr>
          <p:nvPr>
            <p:ph type="dt" sz="half" idx="14"/>
          </p:nvPr>
        </p:nvSpPr>
        <p:spPr/>
        <p:txBody>
          <a:bodyPr/>
          <a:lstStyle/>
          <a:p>
            <a:pPr>
              <a:defRPr/>
            </a:pPr>
            <a:fld id="{1D4BBB0F-5B2C-4607-BDD5-71D4B97AE060}" type="datetime4">
              <a:rPr lang="en-GB" smtClean="0"/>
              <a:pPr>
                <a:defRPr/>
              </a:pPr>
              <a:t>08 November 2016</a:t>
            </a:fld>
            <a:endParaRPr lang="en-GB" dirty="0"/>
          </a:p>
        </p:txBody>
      </p:sp>
      <p:grpSp>
        <p:nvGrpSpPr>
          <p:cNvPr id="10" name="Group 9"/>
          <p:cNvGrpSpPr/>
          <p:nvPr/>
        </p:nvGrpSpPr>
        <p:grpSpPr>
          <a:xfrm>
            <a:off x="2482900" y="1483866"/>
            <a:ext cx="3565673" cy="3412405"/>
            <a:chOff x="1790634" y="1483866"/>
            <a:chExt cx="3565673" cy="341240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217" y="1930064"/>
              <a:ext cx="2362507" cy="2520008"/>
            </a:xfrm>
            <a:prstGeom prst="rect">
              <a:avLst/>
            </a:prstGeom>
          </p:spPr>
        </p:pic>
        <p:sp>
          <p:nvSpPr>
            <p:cNvPr id="9" name="Oval 8"/>
            <p:cNvSpPr/>
            <p:nvPr/>
          </p:nvSpPr>
          <p:spPr>
            <a:xfrm>
              <a:off x="1790634" y="1483866"/>
              <a:ext cx="3565673" cy="34124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Content Placeholder 2"/>
          <p:cNvSpPr txBox="1">
            <a:spLocks/>
          </p:cNvSpPr>
          <p:nvPr/>
        </p:nvSpPr>
        <p:spPr bwMode="auto">
          <a:xfrm>
            <a:off x="-99" y="5220307"/>
            <a:ext cx="8640862" cy="396044"/>
          </a:xfrm>
          <a:prstGeom prst="rect">
            <a:avLst/>
          </a:prstGeom>
          <a:solidFill>
            <a:schemeClr val="bg1"/>
          </a:solidFill>
          <a:ln>
            <a:noFill/>
          </a:ln>
          <a:extLst/>
        </p:spPr>
        <p:txBody>
          <a:bodyPr vert="horz" wrap="square" lIns="85332" tIns="42666" rIns="85332" bIns="42666" numCol="1" anchor="t" anchorCtr="0" compatLnSpc="1">
            <a:prstTxWarp prst="textNoShape">
              <a:avLst/>
            </a:prstTxWarp>
          </a:bodyPr>
          <a:lstStyle>
            <a:lvl1pPr marL="319088" indent="-319088" algn="l" defTabSz="852488" rtl="0" eaLnBrk="1" fontAlgn="base" hangingPunct="1">
              <a:lnSpc>
                <a:spcPct val="120000"/>
              </a:lnSpc>
              <a:spcBef>
                <a:spcPts val="3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692150" indent="-265113"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2pPr>
            <a:lvl3pPr marL="1065213" indent="-212725" algn="l" defTabSz="852488" rtl="0" eaLnBrk="1" fontAlgn="base" hangingPunct="1">
              <a:lnSpc>
                <a:spcPct val="120000"/>
              </a:lnSpc>
              <a:spcBef>
                <a:spcPts val="3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492250"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4pPr>
            <a:lvl5pPr marL="1919288" indent="-212725" algn="l" defTabSz="852488" rtl="0" eaLnBrk="1" fontAlgn="base" hangingPunct="1">
              <a:lnSpc>
                <a:spcPct val="120000"/>
              </a:lnSpc>
              <a:spcBef>
                <a:spcPts val="300"/>
              </a:spcBef>
              <a:spcAft>
                <a:spcPct val="0"/>
              </a:spcAft>
              <a:buFont typeface="Arial" charset="0"/>
              <a:buChar char="»"/>
              <a:defRPr kern="1200">
                <a:solidFill>
                  <a:schemeClr val="tx1"/>
                </a:solidFill>
                <a:latin typeface="Arial" pitchFamily="34" charset="0"/>
                <a:ea typeface="+mn-ea"/>
                <a:cs typeface="Arial" pitchFamily="34" charset="0"/>
              </a:defRPr>
            </a:lvl5pPr>
            <a:lvl6pPr marL="2346625"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3284"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99943"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6602" indent="-213330" algn="l" defTabSz="85331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0000"/>
              </a:lnSpc>
              <a:buNone/>
            </a:pPr>
            <a:r>
              <a:rPr lang="en-GB" sz="1100" dirty="0">
                <a:latin typeface="+mn-lt"/>
              </a:rPr>
              <a:t>Gareth Morgan. </a:t>
            </a:r>
            <a:r>
              <a:rPr lang="en-GB" sz="1100" dirty="0" err="1">
                <a:latin typeface="+mn-lt"/>
              </a:rPr>
              <a:t>Imaginization</a:t>
            </a:r>
            <a:r>
              <a:rPr lang="en-GB" sz="1100" dirty="0">
                <a:latin typeface="+mn-lt"/>
              </a:rPr>
              <a:t>: New </a:t>
            </a:r>
            <a:r>
              <a:rPr lang="en-GB" sz="1100" dirty="0" err="1">
                <a:latin typeface="+mn-lt"/>
              </a:rPr>
              <a:t>Mindsets</a:t>
            </a:r>
            <a:r>
              <a:rPr lang="en-GB" sz="1100" dirty="0">
                <a:latin typeface="+mn-lt"/>
              </a:rPr>
              <a:t> for Seeing, Organizing and Managing, (new management edition) San Francisco: </a:t>
            </a:r>
            <a:r>
              <a:rPr lang="en-GB" sz="1100" dirty="0" err="1">
                <a:latin typeface="+mn-lt"/>
              </a:rPr>
              <a:t>Berrett</a:t>
            </a:r>
            <a:r>
              <a:rPr lang="en-GB" sz="1100" dirty="0">
                <a:latin typeface="+mn-lt"/>
              </a:rPr>
              <a:t>-Koehler, 1997 </a:t>
            </a:r>
          </a:p>
        </p:txBody>
      </p:sp>
      <p:cxnSp>
        <p:nvCxnSpPr>
          <p:cNvPr id="20" name="Straight Connector 19"/>
          <p:cNvCxnSpPr/>
          <p:nvPr/>
        </p:nvCxnSpPr>
        <p:spPr>
          <a:xfrm flipH="1" flipV="1">
            <a:off x="2071012" y="1483866"/>
            <a:ext cx="665193" cy="66519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03957" y="1079847"/>
            <a:ext cx="1902187"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X</a:t>
            </a:r>
          </a:p>
        </p:txBody>
      </p:sp>
      <p:cxnSp>
        <p:nvCxnSpPr>
          <p:cNvPr id="22" name="Straight Connector 21"/>
          <p:cNvCxnSpPr>
            <a:stCxn id="9" idx="2"/>
          </p:cNvCxnSpPr>
          <p:nvPr/>
        </p:nvCxnSpPr>
        <p:spPr>
          <a:xfrm flipH="1" flipV="1">
            <a:off x="2071012" y="3190068"/>
            <a:ext cx="411888"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5925" y="2952055"/>
            <a:ext cx="1892569"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Y</a:t>
            </a:r>
          </a:p>
        </p:txBody>
      </p:sp>
      <p:cxnSp>
        <p:nvCxnSpPr>
          <p:cNvPr id="27" name="Straight Connector 26"/>
          <p:cNvCxnSpPr/>
          <p:nvPr/>
        </p:nvCxnSpPr>
        <p:spPr>
          <a:xfrm flipH="1">
            <a:off x="2113304" y="4248201"/>
            <a:ext cx="718896" cy="3600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0793" y="4371767"/>
            <a:ext cx="1886157"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Z</a:t>
            </a:r>
          </a:p>
        </p:txBody>
      </p:sp>
      <p:grpSp>
        <p:nvGrpSpPr>
          <p:cNvPr id="33" name="Group 32"/>
          <p:cNvGrpSpPr/>
          <p:nvPr/>
        </p:nvGrpSpPr>
        <p:grpSpPr>
          <a:xfrm flipH="1">
            <a:off x="5647425" y="1511895"/>
            <a:ext cx="761188" cy="3124373"/>
            <a:chOff x="2223412" y="1636266"/>
            <a:chExt cx="761188" cy="3124373"/>
          </a:xfrm>
        </p:grpSpPr>
        <p:cxnSp>
          <p:nvCxnSpPr>
            <p:cNvPr id="30" name="Straight Connector 29"/>
            <p:cNvCxnSpPr/>
            <p:nvPr/>
          </p:nvCxnSpPr>
          <p:spPr>
            <a:xfrm flipH="1" flipV="1">
              <a:off x="2223412" y="1636266"/>
              <a:ext cx="665193" cy="665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2223412" y="3342468"/>
              <a:ext cx="411888"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265704" y="4400601"/>
              <a:ext cx="718896" cy="36003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99903" y="982855"/>
            <a:ext cx="1919821"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A</a:t>
            </a:r>
          </a:p>
        </p:txBody>
      </p:sp>
      <p:sp>
        <p:nvSpPr>
          <p:cNvPr id="35" name="TextBox 34"/>
          <p:cNvSpPr txBox="1"/>
          <p:nvPr/>
        </p:nvSpPr>
        <p:spPr>
          <a:xfrm>
            <a:off x="6399903" y="2855063"/>
            <a:ext cx="1908599"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B</a:t>
            </a:r>
          </a:p>
        </p:txBody>
      </p:sp>
      <p:sp>
        <p:nvSpPr>
          <p:cNvPr id="36" name="TextBox 35"/>
          <p:cNvSpPr txBox="1"/>
          <p:nvPr/>
        </p:nvSpPr>
        <p:spPr>
          <a:xfrm>
            <a:off x="6399903" y="4274775"/>
            <a:ext cx="1905393" cy="452496"/>
          </a:xfrm>
          <a:prstGeom prst="rect">
            <a:avLst/>
          </a:prstGeom>
          <a:noFill/>
        </p:spPr>
        <p:txBody>
          <a:bodyPr wrap="none" rtlCol="0">
            <a:spAutoFit/>
          </a:bodyPr>
          <a:lstStyle/>
          <a:p>
            <a:pPr>
              <a:lnSpc>
                <a:spcPts val="2850"/>
              </a:lnSpc>
              <a:spcBef>
                <a:spcPts val="2400"/>
              </a:spcBef>
            </a:pPr>
            <a:r>
              <a:rPr lang="en-GB" sz="2400" dirty="0" smtClean="0">
                <a:solidFill>
                  <a:srgbClr val="000000"/>
                </a:solidFill>
                <a:latin typeface="+mn-lt"/>
                <a:cs typeface="Arial" pitchFamily="34" charset="0"/>
              </a:rPr>
              <a:t>Stakeholder C</a:t>
            </a:r>
          </a:p>
        </p:txBody>
      </p:sp>
      <p:sp>
        <p:nvSpPr>
          <p:cNvPr id="18" name="Oval Callout 17"/>
          <p:cNvSpPr/>
          <p:nvPr/>
        </p:nvSpPr>
        <p:spPr>
          <a:xfrm>
            <a:off x="5328493" y="3946778"/>
            <a:ext cx="3096000" cy="1525557"/>
          </a:xfrm>
          <a:prstGeom prst="wedgeEllipseCallout">
            <a:avLst>
              <a:gd name="adj1" fmla="val -75482"/>
              <a:gd name="adj2" fmla="val -55268"/>
            </a:avLst>
          </a:prstGeom>
          <a:solidFill>
            <a:srgbClr val="FFFF99"/>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smtClean="0">
                <a:solidFill>
                  <a:srgbClr val="000000"/>
                </a:solidFill>
              </a:rPr>
              <a:t>Deciding what the pig is  can be surprisingly difficult but it encourages discussion on system boundary</a:t>
            </a:r>
            <a:endParaRPr lang="en-GB" sz="1600" dirty="0">
              <a:solidFill>
                <a:srgbClr val="000000"/>
              </a:solidFill>
            </a:endParaRPr>
          </a:p>
        </p:txBody>
      </p:sp>
      <p:sp>
        <p:nvSpPr>
          <p:cNvPr id="28" name="TextBox 27"/>
          <p:cNvSpPr txBox="1"/>
          <p:nvPr/>
        </p:nvSpPr>
        <p:spPr>
          <a:xfrm>
            <a:off x="6600176" y="1891209"/>
            <a:ext cx="2051074" cy="865045"/>
          </a:xfrm>
          <a:prstGeom prst="rect">
            <a:avLst/>
          </a:prstGeom>
          <a:noFill/>
        </p:spPr>
        <p:txBody>
          <a:bodyPr wrap="none" rtlCol="0">
            <a:spAutoFit/>
          </a:bodyPr>
          <a:lstStyle/>
          <a:p>
            <a:pPr>
              <a:lnSpc>
                <a:spcPts val="2850"/>
              </a:lnSpc>
              <a:spcBef>
                <a:spcPts val="2400"/>
              </a:spcBef>
            </a:pPr>
            <a:r>
              <a:rPr lang="en-GB" sz="3600" b="1" dirty="0" smtClean="0">
                <a:solidFill>
                  <a:srgbClr val="C00000"/>
                </a:solidFill>
                <a:latin typeface="+mn-lt"/>
                <a:cs typeface="Arial" pitchFamily="34" charset="0"/>
              </a:rPr>
              <a:t>System of</a:t>
            </a:r>
            <a:br>
              <a:rPr lang="en-GB" sz="3600" b="1" dirty="0" smtClean="0">
                <a:solidFill>
                  <a:srgbClr val="C00000"/>
                </a:solidFill>
                <a:latin typeface="+mn-lt"/>
                <a:cs typeface="Arial" pitchFamily="34" charset="0"/>
              </a:rPr>
            </a:br>
            <a:r>
              <a:rPr lang="en-GB" sz="3600" b="1" dirty="0">
                <a:solidFill>
                  <a:srgbClr val="C00000"/>
                </a:solidFill>
                <a:latin typeface="+mn-lt"/>
                <a:cs typeface="Arial" pitchFamily="34" charset="0"/>
              </a:rPr>
              <a:t>i</a:t>
            </a:r>
            <a:r>
              <a:rPr lang="en-GB" sz="3600" b="1" dirty="0" smtClean="0">
                <a:solidFill>
                  <a:srgbClr val="C00000"/>
                </a:solidFill>
                <a:latin typeface="+mn-lt"/>
                <a:cs typeface="Arial" pitchFamily="34" charset="0"/>
              </a:rPr>
              <a:t>nterest</a:t>
            </a:r>
            <a:endParaRPr lang="en-GB" sz="3600" b="1" dirty="0" smtClean="0">
              <a:solidFill>
                <a:srgbClr val="C00000"/>
              </a:solidFill>
              <a:latin typeface="+mn-lt"/>
              <a:cs typeface="Arial" pitchFamily="34" charset="0"/>
            </a:endParaRPr>
          </a:p>
        </p:txBody>
      </p:sp>
      <p:cxnSp>
        <p:nvCxnSpPr>
          <p:cNvPr id="37" name="Curved Connector 36"/>
          <p:cNvCxnSpPr/>
          <p:nvPr/>
        </p:nvCxnSpPr>
        <p:spPr>
          <a:xfrm rot="10800000" flipV="1">
            <a:off x="4799986" y="2323730"/>
            <a:ext cx="1925633" cy="791615"/>
          </a:xfrm>
          <a:prstGeom prst="curvedConnector3">
            <a:avLst>
              <a:gd name="adj1" fmla="val 50000"/>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8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 Crown copyright 2014 Dstl</a:t>
            </a:r>
            <a:endParaRPr lang="en-GB"/>
          </a:p>
        </p:txBody>
      </p:sp>
      <p:sp>
        <p:nvSpPr>
          <p:cNvPr id="5" name="Date Placeholder 4"/>
          <p:cNvSpPr>
            <a:spLocks noGrp="1"/>
          </p:cNvSpPr>
          <p:nvPr>
            <p:ph type="dt" sz="half" idx="14"/>
          </p:nvPr>
        </p:nvSpPr>
        <p:spPr/>
        <p:txBody>
          <a:bodyPr/>
          <a:lstStyle/>
          <a:p>
            <a:pPr>
              <a:defRPr/>
            </a:pPr>
            <a:fld id="{7C6DC788-880F-46E6-A88E-668B024097A6}" type="datetime4">
              <a:rPr lang="en-GB" smtClean="0"/>
              <a:pPr>
                <a:defRPr/>
              </a:pPr>
              <a:t>08 November 2016</a:t>
            </a:fld>
            <a:endParaRPr lang="en-GB" dirty="0"/>
          </a:p>
        </p:txBody>
      </p:sp>
      <p:pic>
        <p:nvPicPr>
          <p:cNvPr id="6" name="Picture 6" descr="agriculture,farmers,farming,industries,males,men,people at work,persons"/>
          <p:cNvPicPr>
            <a:picLocks noChangeAspect="1" noChangeArrowheads="1"/>
          </p:cNvPicPr>
          <p:nvPr/>
        </p:nvPicPr>
        <p:blipFill>
          <a:blip r:embed="rId2" cstate="print"/>
          <a:srcRect/>
          <a:stretch>
            <a:fillRect/>
          </a:stretch>
        </p:blipFill>
        <p:spPr bwMode="auto">
          <a:xfrm>
            <a:off x="6435619" y="1295871"/>
            <a:ext cx="1040446" cy="1127150"/>
          </a:xfrm>
          <a:prstGeom prst="rect">
            <a:avLst/>
          </a:prstGeom>
          <a:noFill/>
        </p:spPr>
      </p:pic>
      <p:pic>
        <p:nvPicPr>
          <p:cNvPr id="7" name="Picture 8" descr="arrows,businesses,businessmen,charts,economies,finances,financial,forecasting,forecasts,graphs,laughing,laughs,males,markets,men,stock markets,transparent background,trends"/>
          <p:cNvPicPr>
            <a:picLocks noChangeAspect="1" noChangeArrowheads="1"/>
          </p:cNvPicPr>
          <p:nvPr/>
        </p:nvPicPr>
        <p:blipFill>
          <a:blip r:embed="rId3" cstate="print"/>
          <a:srcRect t="16283" b="16260"/>
          <a:stretch>
            <a:fillRect/>
          </a:stretch>
        </p:blipFill>
        <p:spPr bwMode="auto">
          <a:xfrm>
            <a:off x="1982201" y="3346636"/>
            <a:ext cx="1528785" cy="1117220"/>
          </a:xfrm>
          <a:prstGeom prst="rect">
            <a:avLst/>
          </a:prstGeom>
          <a:noFill/>
        </p:spPr>
      </p:pic>
      <p:pic>
        <p:nvPicPr>
          <p:cNvPr id="8" name="Picture 10" descr="animals,canines,creatures,dogs,mammals,nature,wolves"/>
          <p:cNvPicPr>
            <a:picLocks noChangeAspect="1" noChangeArrowheads="1"/>
          </p:cNvPicPr>
          <p:nvPr/>
        </p:nvPicPr>
        <p:blipFill>
          <a:blip r:embed="rId4" cstate="print"/>
          <a:srcRect/>
          <a:stretch>
            <a:fillRect/>
          </a:stretch>
        </p:blipFill>
        <p:spPr bwMode="auto">
          <a:xfrm>
            <a:off x="4640958" y="3485333"/>
            <a:ext cx="913770" cy="989916"/>
          </a:xfrm>
          <a:prstGeom prst="rect">
            <a:avLst/>
          </a:prstGeom>
          <a:noFill/>
        </p:spPr>
      </p:pic>
      <p:pic>
        <p:nvPicPr>
          <p:cNvPr id="9" name="Picture 12" descr="academic,books,boys,children,kids,males,people,persons,readings,students,studies,studying"/>
          <p:cNvPicPr>
            <a:picLocks noChangeAspect="1" noChangeArrowheads="1"/>
          </p:cNvPicPr>
          <p:nvPr/>
        </p:nvPicPr>
        <p:blipFill>
          <a:blip r:embed="rId5" cstate="print"/>
          <a:srcRect b="15102"/>
          <a:stretch>
            <a:fillRect/>
          </a:stretch>
        </p:blipFill>
        <p:spPr bwMode="auto">
          <a:xfrm>
            <a:off x="6448050" y="2475632"/>
            <a:ext cx="1328715" cy="1222052"/>
          </a:xfrm>
          <a:prstGeom prst="rect">
            <a:avLst/>
          </a:prstGeom>
          <a:noFill/>
        </p:spPr>
      </p:pic>
      <p:pic>
        <p:nvPicPr>
          <p:cNvPr id="10" name="Picture 14" descr="chefs,cooks,food,meals,meats,men,occupations,people,turkeys"/>
          <p:cNvPicPr>
            <a:picLocks noChangeAspect="1" noChangeArrowheads="1"/>
          </p:cNvPicPr>
          <p:nvPr/>
        </p:nvPicPr>
        <p:blipFill>
          <a:blip r:embed="rId6" cstate="print"/>
          <a:srcRect/>
          <a:stretch>
            <a:fillRect/>
          </a:stretch>
        </p:blipFill>
        <p:spPr bwMode="auto">
          <a:xfrm>
            <a:off x="1583387" y="1594929"/>
            <a:ext cx="1196441" cy="1296144"/>
          </a:xfrm>
          <a:prstGeom prst="rect">
            <a:avLst/>
          </a:prstGeom>
          <a:noFill/>
        </p:spPr>
      </p:pic>
      <p:cxnSp>
        <p:nvCxnSpPr>
          <p:cNvPr id="11" name="Straight Connector 10"/>
          <p:cNvCxnSpPr/>
          <p:nvPr/>
        </p:nvCxnSpPr>
        <p:spPr>
          <a:xfrm flipH="1" flipV="1">
            <a:off x="2779828" y="2243001"/>
            <a:ext cx="997034" cy="3600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8112" y="2128898"/>
            <a:ext cx="1109937" cy="4733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41028" y="3107098"/>
            <a:ext cx="338094" cy="44968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510986" y="3233304"/>
            <a:ext cx="465282" cy="47337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149653" y="2891074"/>
            <a:ext cx="1285967" cy="14401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8971608">
            <a:off x="3157395" y="3034325"/>
            <a:ext cx="1129972" cy="428119"/>
          </a:xfrm>
          <a:prstGeom prst="rect">
            <a:avLst/>
          </a:prstGeom>
          <a:noFill/>
        </p:spPr>
        <p:txBody>
          <a:bodyPr wrap="none" rtlCol="0" anchor="ctr" anchorCtr="1">
            <a:noAutofit/>
          </a:bodyPr>
          <a:lstStyle/>
          <a:p>
            <a:pPr>
              <a:lnSpc>
                <a:spcPts val="2850"/>
              </a:lnSpc>
              <a:spcBef>
                <a:spcPts val="2400"/>
              </a:spcBef>
            </a:pPr>
            <a:r>
              <a:rPr lang="en-GB" b="1" dirty="0" smtClean="0">
                <a:solidFill>
                  <a:srgbClr val="C00000"/>
                </a:solidFill>
                <a:latin typeface="Calibri" pitchFamily="34" charset="0"/>
              </a:rPr>
              <a:t>Money</a:t>
            </a:r>
            <a:endParaRPr lang="en-GB" sz="1800" b="1" dirty="0" smtClean="0">
              <a:solidFill>
                <a:srgbClr val="C00000"/>
              </a:solidFill>
              <a:latin typeface="Calibri" pitchFamily="34" charset="0"/>
            </a:endParaRPr>
          </a:p>
        </p:txBody>
      </p:sp>
      <p:sp>
        <p:nvSpPr>
          <p:cNvPr id="17" name="TextBox 16"/>
          <p:cNvSpPr txBox="1"/>
          <p:nvPr/>
        </p:nvSpPr>
        <p:spPr>
          <a:xfrm rot="20273063">
            <a:off x="5338468" y="1960242"/>
            <a:ext cx="1129972" cy="428119"/>
          </a:xfrm>
          <a:prstGeom prst="rect">
            <a:avLst/>
          </a:prstGeom>
          <a:noFill/>
        </p:spPr>
        <p:txBody>
          <a:bodyPr wrap="none" rtlCol="0" anchor="ctr" anchorCtr="1">
            <a:noAutofit/>
          </a:bodyPr>
          <a:lstStyle/>
          <a:p>
            <a:pPr>
              <a:lnSpc>
                <a:spcPts val="2850"/>
              </a:lnSpc>
              <a:spcBef>
                <a:spcPts val="2400"/>
              </a:spcBef>
            </a:pPr>
            <a:r>
              <a:rPr lang="en-GB" sz="1800" b="1" dirty="0" smtClean="0">
                <a:solidFill>
                  <a:srgbClr val="C00000"/>
                </a:solidFill>
                <a:latin typeface="Calibri" pitchFamily="34" charset="0"/>
              </a:rPr>
              <a:t>Livestock</a:t>
            </a:r>
          </a:p>
        </p:txBody>
      </p:sp>
      <p:sp>
        <p:nvSpPr>
          <p:cNvPr id="18" name="TextBox 17"/>
          <p:cNvSpPr txBox="1"/>
          <p:nvPr/>
        </p:nvSpPr>
        <p:spPr>
          <a:xfrm rot="1032390">
            <a:off x="2746525" y="1994903"/>
            <a:ext cx="1129972" cy="428119"/>
          </a:xfrm>
          <a:prstGeom prst="rect">
            <a:avLst/>
          </a:prstGeom>
          <a:noFill/>
        </p:spPr>
        <p:txBody>
          <a:bodyPr wrap="none" rtlCol="0" anchor="ctr" anchorCtr="1">
            <a:noAutofit/>
          </a:bodyPr>
          <a:lstStyle/>
          <a:p>
            <a:pPr>
              <a:lnSpc>
                <a:spcPts val="2850"/>
              </a:lnSpc>
              <a:spcBef>
                <a:spcPts val="2400"/>
              </a:spcBef>
            </a:pPr>
            <a:r>
              <a:rPr lang="en-GB" sz="1800" b="1" dirty="0" smtClean="0">
                <a:solidFill>
                  <a:srgbClr val="C00000"/>
                </a:solidFill>
                <a:latin typeface="Calibri" pitchFamily="34" charset="0"/>
              </a:rPr>
              <a:t>Ingredient</a:t>
            </a:r>
          </a:p>
        </p:txBody>
      </p:sp>
      <p:sp>
        <p:nvSpPr>
          <p:cNvPr id="19" name="TextBox 18"/>
          <p:cNvSpPr txBox="1"/>
          <p:nvPr/>
        </p:nvSpPr>
        <p:spPr>
          <a:xfrm rot="367224">
            <a:off x="5388911" y="2594502"/>
            <a:ext cx="1129972" cy="428119"/>
          </a:xfrm>
          <a:prstGeom prst="rect">
            <a:avLst/>
          </a:prstGeom>
          <a:noFill/>
        </p:spPr>
        <p:txBody>
          <a:bodyPr wrap="none" rtlCol="0" anchor="ctr" anchorCtr="1">
            <a:noAutofit/>
          </a:bodyPr>
          <a:lstStyle/>
          <a:p>
            <a:pPr>
              <a:lnSpc>
                <a:spcPts val="2850"/>
              </a:lnSpc>
              <a:spcBef>
                <a:spcPts val="2400"/>
              </a:spcBef>
            </a:pPr>
            <a:r>
              <a:rPr lang="en-GB" sz="1800" b="1" dirty="0" smtClean="0">
                <a:solidFill>
                  <a:srgbClr val="C00000"/>
                </a:solidFill>
                <a:latin typeface="Calibri" pitchFamily="34" charset="0"/>
              </a:rPr>
              <a:t>Story character</a:t>
            </a:r>
          </a:p>
        </p:txBody>
      </p:sp>
      <p:sp>
        <p:nvSpPr>
          <p:cNvPr id="20" name="TextBox 19"/>
          <p:cNvSpPr txBox="1"/>
          <p:nvPr/>
        </p:nvSpPr>
        <p:spPr>
          <a:xfrm rot="3128671">
            <a:off x="4531618" y="3092084"/>
            <a:ext cx="1224136" cy="395187"/>
          </a:xfrm>
          <a:prstGeom prst="rect">
            <a:avLst/>
          </a:prstGeom>
          <a:noFill/>
        </p:spPr>
        <p:txBody>
          <a:bodyPr wrap="none" rtlCol="0" anchor="ctr" anchorCtr="1">
            <a:noAutofit/>
          </a:bodyPr>
          <a:lstStyle/>
          <a:p>
            <a:pPr>
              <a:lnSpc>
                <a:spcPts val="2850"/>
              </a:lnSpc>
              <a:spcBef>
                <a:spcPts val="2400"/>
              </a:spcBef>
            </a:pPr>
            <a:r>
              <a:rPr lang="en-GB" sz="1800" b="1" dirty="0" smtClean="0">
                <a:solidFill>
                  <a:srgbClr val="C00000"/>
                </a:solidFill>
                <a:latin typeface="Calibri" pitchFamily="34" charset="0"/>
              </a:rPr>
              <a:t>Food</a:t>
            </a:r>
          </a:p>
        </p:txBody>
      </p:sp>
      <p:sp>
        <p:nvSpPr>
          <p:cNvPr id="21" name="TextBox 20"/>
          <p:cNvSpPr txBox="1"/>
          <p:nvPr/>
        </p:nvSpPr>
        <p:spPr>
          <a:xfrm>
            <a:off x="229715" y="2596207"/>
            <a:ext cx="1752486" cy="906192"/>
          </a:xfrm>
          <a:prstGeom prst="rect">
            <a:avLst/>
          </a:prstGeom>
          <a:noFill/>
        </p:spPr>
        <p:txBody>
          <a:bodyPr wrap="square" rtlCol="0">
            <a:noAutofit/>
          </a:bodyPr>
          <a:lstStyle/>
          <a:p>
            <a:pPr>
              <a:spcBef>
                <a:spcPts val="0"/>
              </a:spcBef>
            </a:pPr>
            <a:r>
              <a:rPr lang="en-GB" sz="1400" dirty="0" smtClean="0">
                <a:solidFill>
                  <a:schemeClr val="accent6">
                    <a:lumMod val="50000"/>
                  </a:schemeClr>
                </a:solidFill>
                <a:latin typeface="Calibri" pitchFamily="34" charset="0"/>
              </a:rPr>
              <a:t>What the stakeholder sees the pig as (line of perspective)</a:t>
            </a:r>
          </a:p>
        </p:txBody>
      </p:sp>
      <p:cxnSp>
        <p:nvCxnSpPr>
          <p:cNvPr id="22" name="Curved Connector 21"/>
          <p:cNvCxnSpPr>
            <a:stCxn id="21" idx="3"/>
            <a:endCxn id="18" idx="2"/>
          </p:cNvCxnSpPr>
          <p:nvPr/>
        </p:nvCxnSpPr>
        <p:spPr>
          <a:xfrm flipV="1">
            <a:off x="1982201" y="2413441"/>
            <a:ext cx="1270859" cy="635862"/>
          </a:xfrm>
          <a:prstGeom prst="curvedConnector2">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3" descr="pg-10.jpg"/>
          <p:cNvPicPr>
            <a:picLocks noChangeAspect="1"/>
          </p:cNvPicPr>
          <p:nvPr/>
        </p:nvPicPr>
        <p:blipFill>
          <a:blip r:embed="rId7"/>
          <a:srcRect/>
          <a:stretch>
            <a:fillRect/>
          </a:stretch>
        </p:blipFill>
        <p:spPr bwMode="auto">
          <a:xfrm>
            <a:off x="3910234" y="1937554"/>
            <a:ext cx="1172089" cy="1069926"/>
          </a:xfrm>
          <a:prstGeom prst="rect">
            <a:avLst/>
          </a:prstGeom>
          <a:noFill/>
          <a:ln w="9525">
            <a:noFill/>
            <a:miter lim="800000"/>
            <a:headEnd/>
            <a:tailEnd/>
          </a:ln>
        </p:spPr>
      </p:pic>
      <p:sp>
        <p:nvSpPr>
          <p:cNvPr id="24" name="Title 1"/>
          <p:cNvSpPr txBox="1">
            <a:spLocks/>
          </p:cNvSpPr>
          <p:nvPr/>
        </p:nvSpPr>
        <p:spPr>
          <a:xfrm>
            <a:off x="431800" y="258763"/>
            <a:ext cx="7777163" cy="1081087"/>
          </a:xfrm>
          <a:prstGeom prst="rect">
            <a:avLst/>
          </a:prstGeom>
        </p:spPr>
        <p:txBody>
          <a:bodyPr/>
          <a:lstStyle>
            <a:lvl1pPr algn="l" defTabSz="852488" rtl="0" eaLnBrk="1" fontAlgn="base" hangingPunct="1">
              <a:lnSpc>
                <a:spcPct val="120000"/>
              </a:lnSpc>
              <a:spcBef>
                <a:spcPct val="0"/>
              </a:spcBef>
              <a:spcAft>
                <a:spcPct val="0"/>
              </a:spcAft>
              <a:defRPr sz="3600" b="1" kern="1200">
                <a:solidFill>
                  <a:schemeClr val="tx1"/>
                </a:solidFill>
                <a:latin typeface="Arial" pitchFamily="34" charset="0"/>
                <a:ea typeface="+mj-ea"/>
                <a:cs typeface="Arial" pitchFamily="34" charset="0"/>
              </a:defRPr>
            </a:lvl1pPr>
            <a:lvl2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2pPr>
            <a:lvl3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3pPr>
            <a:lvl4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4pPr>
            <a:lvl5pPr algn="l" defTabSz="852488" rtl="0" eaLnBrk="1" fontAlgn="base" hangingPunct="1">
              <a:lnSpc>
                <a:spcPct val="120000"/>
              </a:lnSpc>
              <a:spcBef>
                <a:spcPct val="0"/>
              </a:spcBef>
              <a:spcAft>
                <a:spcPct val="0"/>
              </a:spcAft>
              <a:defRPr sz="3600" b="1">
                <a:solidFill>
                  <a:schemeClr val="tx1"/>
                </a:solidFill>
                <a:latin typeface="Arial" charset="0"/>
                <a:cs typeface="Arial" charset="0"/>
              </a:defRPr>
            </a:lvl5pPr>
            <a:lvl6pPr marL="4572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6pPr>
            <a:lvl7pPr marL="9144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7pPr>
            <a:lvl8pPr marL="13716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8pPr>
            <a:lvl9pPr marL="1828800" algn="l" defTabSz="852488" rtl="0" eaLnBrk="1" fontAlgn="base" hangingPunct="1">
              <a:lnSpc>
                <a:spcPts val="4350"/>
              </a:lnSpc>
              <a:spcBef>
                <a:spcPct val="0"/>
              </a:spcBef>
              <a:spcAft>
                <a:spcPct val="0"/>
              </a:spcAft>
              <a:defRPr sz="2800" b="1">
                <a:solidFill>
                  <a:schemeClr val="tx1"/>
                </a:solidFill>
                <a:latin typeface="Arial" charset="0"/>
                <a:cs typeface="Arial" charset="0"/>
              </a:defRPr>
            </a:lvl9pPr>
          </a:lstStyle>
          <a:p>
            <a:r>
              <a:rPr lang="en-GB" dirty="0" smtClean="0"/>
              <a:t>What does a pig mean to you?</a:t>
            </a:r>
            <a:endParaRPr lang="en-GB" dirty="0"/>
          </a:p>
        </p:txBody>
      </p:sp>
    </p:spTree>
    <p:extLst>
      <p:ext uri="{BB962C8B-B14F-4D97-AF65-F5344CB8AC3E}">
        <p14:creationId xmlns:p14="http://schemas.microsoft.com/office/powerpoint/2010/main" val="56401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3"/>
          </p:nvPr>
        </p:nvSpPr>
        <p:spPr/>
        <p:txBody>
          <a:bodyPr/>
          <a:lstStyle/>
          <a:p>
            <a:pPr>
              <a:defRPr/>
            </a:pPr>
            <a:r>
              <a:rPr lang="en-GB" smtClean="0"/>
              <a:t>© Crown copyright 2014 Dstl</a:t>
            </a:r>
            <a:endParaRPr lang="en-GB"/>
          </a:p>
        </p:txBody>
      </p:sp>
      <p:sp>
        <p:nvSpPr>
          <p:cNvPr id="5" name="Date Placeholder 4"/>
          <p:cNvSpPr>
            <a:spLocks noGrp="1"/>
          </p:cNvSpPr>
          <p:nvPr>
            <p:ph type="dt" sz="half" idx="14"/>
          </p:nvPr>
        </p:nvSpPr>
        <p:spPr/>
        <p:txBody>
          <a:bodyPr/>
          <a:lstStyle/>
          <a:p>
            <a:pPr>
              <a:defRPr/>
            </a:pPr>
            <a:fld id="{7C6DC788-880F-46E6-A88E-668B024097A6}" type="datetime4">
              <a:rPr lang="en-GB" smtClean="0"/>
              <a:pPr>
                <a:defRPr/>
              </a:pPr>
              <a:t>08 November 2016</a:t>
            </a:fld>
            <a:endParaRPr lang="en-GB" dirty="0"/>
          </a:p>
        </p:txBody>
      </p:sp>
      <p:pic>
        <p:nvPicPr>
          <p:cNvPr id="6" name="Picture 5"/>
          <p:cNvPicPr/>
          <p:nvPr/>
        </p:nvPicPr>
        <p:blipFill>
          <a:blip r:embed="rId2"/>
          <a:stretch>
            <a:fillRect/>
          </a:stretch>
        </p:blipFill>
        <p:spPr>
          <a:xfrm>
            <a:off x="71910" y="1997885"/>
            <a:ext cx="5112568" cy="361846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567" t="9407" r="6612" b="11026"/>
          <a:stretch/>
        </p:blipFill>
        <p:spPr>
          <a:xfrm>
            <a:off x="4680421" y="431775"/>
            <a:ext cx="3655767" cy="2484148"/>
          </a:xfrm>
          <a:prstGeom prst="rect">
            <a:avLst/>
          </a:prstGeom>
        </p:spPr>
      </p:pic>
      <p:sp>
        <p:nvSpPr>
          <p:cNvPr id="7" name="Title 1"/>
          <p:cNvSpPr>
            <a:spLocks noGrp="1"/>
          </p:cNvSpPr>
          <p:nvPr>
            <p:ph type="title"/>
          </p:nvPr>
        </p:nvSpPr>
        <p:spPr>
          <a:xfrm>
            <a:off x="431800" y="258763"/>
            <a:ext cx="7777163" cy="1081087"/>
          </a:xfrm>
        </p:spPr>
        <p:txBody>
          <a:bodyPr/>
          <a:lstStyle/>
          <a:p>
            <a:r>
              <a:rPr lang="en-GB" dirty="0" smtClean="0"/>
              <a:t>Examples</a:t>
            </a:r>
            <a:endParaRPr lang="en-GB" dirty="0"/>
          </a:p>
        </p:txBody>
      </p:sp>
    </p:spTree>
    <p:extLst>
      <p:ext uri="{BB962C8B-B14F-4D97-AF65-F5344CB8AC3E}">
        <p14:creationId xmlns:p14="http://schemas.microsoft.com/office/powerpoint/2010/main" val="1340742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dstltemplatev14">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ts val="2850"/>
          </a:lnSpc>
          <a:spcBef>
            <a:spcPts val="2400"/>
          </a:spcBef>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dstltemplatev13">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0"/>
          </a:spcBef>
          <a:defRPr sz="1600" b="1" dirty="0" smtClean="0">
            <a:latin typeface="+mn-lt"/>
            <a:cs typeface="Arial" pitchFamily="34" charset="0"/>
          </a:defRPr>
        </a:defPPr>
      </a:lstStyle>
    </a:txDef>
  </a:objectDefaults>
  <a:extraClrSchemeLst/>
</a:theme>
</file>

<file path=ppt/theme/theme3.xml><?xml version="1.0" encoding="utf-8"?>
<a:theme xmlns:a="http://schemas.openxmlformats.org/drawingml/2006/main" name="1_dstltemplatev13">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0"/>
          </a:spcBef>
          <a:defRPr sz="1600" b="1" dirty="0" smtClean="0">
            <a:latin typeface="+mn-lt"/>
            <a:cs typeface="Arial" pitchFamily="34" charset="0"/>
          </a:defRPr>
        </a:defPPr>
      </a:lstStyle>
    </a:txDef>
  </a:objectDefaults>
  <a:extraClrSchemeLst/>
</a:theme>
</file>

<file path=ppt/theme/theme4.xml><?xml version="1.0" encoding="utf-8"?>
<a:theme xmlns:a="http://schemas.openxmlformats.org/drawingml/2006/main" name="2_dstltemplatev13">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Bef>
            <a:spcPts val="0"/>
          </a:spcBef>
          <a:defRPr sz="1600" b="1" dirty="0" smtClean="0">
            <a:latin typeface="+mn-lt"/>
            <a:cs typeface="Arial" pitchFamily="34" charset="0"/>
          </a:defRPr>
        </a:defPPr>
      </a:lstStyle>
    </a:txDef>
  </a:objectDefaults>
  <a:extraClrSchemeLst/>
</a:theme>
</file>

<file path=ppt/theme/theme5.xml><?xml version="1.0" encoding="utf-8"?>
<a:theme xmlns:a="http://schemas.openxmlformats.org/drawingml/2006/main" name="1_dstltemplatev14">
  <a:themeElements>
    <a:clrScheme name="Dstl">
      <a:dk1>
        <a:srgbClr val="005C7E"/>
      </a:dk1>
      <a:lt1>
        <a:sysClr val="window" lastClr="FFFFFF"/>
      </a:lt1>
      <a:dk2>
        <a:srgbClr val="005C7E"/>
      </a:dk2>
      <a:lt2>
        <a:srgbClr val="FFFFFF"/>
      </a:lt2>
      <a:accent1>
        <a:srgbClr val="F5821F"/>
      </a:accent1>
      <a:accent2>
        <a:srgbClr val="BDD73D"/>
      </a:accent2>
      <a:accent3>
        <a:srgbClr val="0092CF"/>
      </a:accent3>
      <a:accent4>
        <a:srgbClr val="EE3224"/>
      </a:accent4>
      <a:accent5>
        <a:srgbClr val="A7B1B7"/>
      </a:accent5>
      <a:accent6>
        <a:srgbClr val="506D15"/>
      </a:accent6>
      <a:hlink>
        <a:srgbClr val="0092CF"/>
      </a:hlink>
      <a:folHlink>
        <a:srgbClr val="7379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nSpc>
            <a:spcPts val="2850"/>
          </a:lnSpc>
          <a:spcBef>
            <a:spcPts val="2400"/>
          </a:spcBef>
          <a:defRPr sz="2400" dirty="0" smtClean="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dstltemplatev14</Template>
  <TotalTime>4928</TotalTime>
  <Words>394</Words>
  <Application>Microsoft Office PowerPoint</Application>
  <PresentationFormat>Custom</PresentationFormat>
  <Paragraphs>57</Paragraphs>
  <Slides>5</Slides>
  <Notes>3</Notes>
  <HiddenSlides>0</HiddenSlides>
  <MMClips>0</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dstltemplatev14</vt:lpstr>
      <vt:lpstr>dstltemplatev13</vt:lpstr>
      <vt:lpstr>1_dstltemplatev13</vt:lpstr>
      <vt:lpstr>2_dstltemplatev13</vt:lpstr>
      <vt:lpstr>1_dstltemplatev14</vt:lpstr>
      <vt:lpstr>The Pig Model</vt:lpstr>
      <vt:lpstr>Pig in the middle model</vt:lpstr>
      <vt:lpstr>Pig in the middle model</vt:lpstr>
      <vt:lpstr>PowerPoint Presentation</vt:lpstr>
      <vt:lpstr>Examples</vt:lpstr>
    </vt:vector>
  </TitlesOfParts>
  <Company>Dstl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in Practice  Short course</dc:title>
  <dc:creator>Niki Jobson</dc:creator>
  <cp:lastModifiedBy>Jones Philip R</cp:lastModifiedBy>
  <cp:revision>209</cp:revision>
  <cp:lastPrinted>2015-05-05T08:41:29Z</cp:lastPrinted>
  <dcterms:created xsi:type="dcterms:W3CDTF">2015-04-22T14:51:50Z</dcterms:created>
  <dcterms:modified xsi:type="dcterms:W3CDTF">2016-11-08T20:07:14Z</dcterms:modified>
</cp:coreProperties>
</file>