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8" r:id="rId3"/>
    <p:sldId id="271" r:id="rId4"/>
    <p:sldId id="267" r:id="rId5"/>
    <p:sldId id="272" r:id="rId6"/>
    <p:sldId id="277" r:id="rId7"/>
    <p:sldId id="263" r:id="rId8"/>
    <p:sldId id="275" r:id="rId9"/>
    <p:sldId id="274" r:id="rId10"/>
    <p:sldId id="276" r:id="rId11"/>
    <p:sldId id="273" r:id="rId12"/>
    <p:sldId id="264" r:id="rId13"/>
    <p:sldId id="260" r:id="rId14"/>
    <p:sldId id="262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2:09.14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1EB676C0-89B1-4094-AEE8-2E254D23FCD9}" emma:medium="tactile" emma:mode="ink">
          <msink:context xmlns:msink="http://schemas.microsoft.com/ink/2010/main" type="inkDrawing" rotatedBoundingBox="9158,13339 13078,13705 13019,14329 9100,13964" semanticType="callout" shapeName="Other">
            <msink:sourceLink direction="with" ref="{8FEEDA46-E8DA-412B-9100-B127EE02D131}"/>
            <msink:sourceLink direction="with" ref="{46A5F17E-3E36-4C7E-9455-17D7846B45BB}"/>
          </msink:context>
        </emma:interpretation>
      </emma:emma>
    </inkml:annotationXML>
    <inkml:trace contextRef="#ctx0" brushRef="#br0">3923 306 1,'0'0'4,"0"0"0,0 0 0,0 0 0,0 0 0,0 0 0,0 0 0,0 0 0,0 0 0,0 0-1,0 0 0,0 0 0,0 0 0,0 0-1,0 0 1,0 0-1,0 0 1,0 0-1,0 0 1,0 0 0,0 0 0,0 0 0,0 0 0,0 0 0,0 0 0,0 0 0,0 0-1,0 0-1,0 0-1,0 0 0,-7 12 0,7-12 0,0 0 1,0 0-1,-11 7 1,11-7 0,0 0 0,-13 5 0,13-5 1,0 0-1,-12 7 0,12-7 0,0 0 0,-11 5 0,11-5 1,0 0-1,0 0 0,-14 6 0,14-6 0,-12 4 0,12-4 0,-13 4 0,13-4-1,-18 6 1,18-6-1,-19 8 0,19-8 1,-19 8-1,19-8 0,-20 7 0,20-7 0,-16 7 0,16-7 1,-15 5-1,15-5 0,-11 3 1,11-3-1,0 0 1,0 0 0,-14 2-1,14-2 1,0 0 0,0 0-1,-15 1 0,15-1 1,-11 2-1,11-2 0,-13 2 0,13-2 1,-15 4-1,15-4 0,-17 4 0,17-4 0,-17 5 0,17-5 0,-17 4 0,17-4 0,-16 5 0,16-5 0,-16 6 0,16-6 0,-17 7 0,17-7 0,-19 8 0,19-8 0,-19 9 0,19-9 0,-22 7 0,22-7 0,-21 8 0,21-8 0,-19 6 0,19-6 0,-18 4 0,18-4 0,-15 3 0,15-3 0,-15 1 0,15-1 0,-14 3 0,14-3 0,-18 2-1,18-2 1,-18 4 0,7-1 0,-1 0 0,0 0 0,1 1 0,11-4 0,-22 6 0,22-6 0,-23 7 0,11-5 0,12-2 0,-22 4 0,11-3 0,-1 2 0,1-2 0,-1 2 0,0-1 0,1 0 0,-1 0 1,1 1-1,-1 0 0,-1-1 0,2 0 1,-2 1-1,1-1 0,-1 1 1,2-2-1,-1 1 0,-1-2 0,2 1 0,-1-1 1,-1 0-1,-1-1 0,0 1 0,-2 1 0,2-1 0,-1 0 1,-2 1-1,0 0 0,1 2 0,-1 0 0,0 0 0,-2-1 0,1 2 0,0-2 0,0 1 1,-1-1-1,2 2 0,-2-1 0,3 0 0,-1 1 0,2 0 0,-1-1 0,2 1 0,0-2 0,-3-1 0,3 2 0,-2-2 0,-1 2 0,-1-3 1,2 2-1,0 1 0,-1-2 0,4 2 1,-4-2-1,4 2 0,2-2 0,-1 0 1,1 0-1,-1-1 0,-1 0 0,0 2 0,0-2 0,1 0 1,-4 0-1,-1 1 0,-1-1 0,-2 1 1,-2 1-1,-1 0 0,-2-1 0,-2 3 1,0 0-1,1 1 0,1 0 1,-1 2-1,2-2 0,-1 1 0,2-1 0,2 2 0,-1-2 0,2-1 0,-2 0 0,3 1 0,-1-3 0,2 2 1,-1-1-1,1-2 0,1 0 0,2 1 0,-1-2 0,0 1 0,1-1-1,0 0 1,0-1 0,-1 1 0,1-2 0,-1 1 0,1-2 0,2 1 0,-4 1 0,3-2 0,-1-1 0,0 2 0,0 0 0,-2 1 1,2 0-1,-2 0 0,2-1 0,-2 1 0,1 1 0,1 0 0,0-1 0,-2-1 0,0 1 0,0-1 0,1 0 0,-2 0 0,0 0 0,-2 0 0,1-1 0,2 2 1,-2-2-1,2 3 0,2-2 0,-1 2 1,2-1-1,1 1 0,0-2 0,2 2 0,11 0 0,-22-2 0,10-1 0,1 1 0,11 2 1,-21-5-1,10 2 0,11 3 0,-22-8 0,22 8 0,-22-6 0,22 6 0,-22-7 1,22 7-1,-21-6 0,21 6 0,-19-5 1,19 5-1,-17-5 0,17 5 0,-16-5 0,16 5 0,-15-7 0,15 7-1,-15-7 2,15 7-1,-18-7 0,6 3-1,1 0 2,-2 1-1,0-1 0,-1 0 0,0 0 0,0-1 0,-2 0 0,2 0 0,-1-3 0,0 2 0,1-2 0,0 0 0,0 1 1,0 0-1,1-1 0,0 2 0,1-2 0,1 2 0,-1 0 0,1-2 1,-1 1-1,-1 1 0,2-2 0,-2 2 0,-1-2 0,-1 1 0,0-1 0,0 2 0,-2-3 0,-1 0 0,0 0 0,1-2 0,0 1 0,-1-1 0,0-2-1,2 1 1,-2 1 1,2-1-1,1 2 0,-1 1 0,1 0 0,2 3 0,0-1 0,13 7 0,-19-9 0,19 9 0,-16-9 0,16 9 0,-13-6 0,13 6 0,-11-8 0,11 8 0,0 0 0,-16-14 0,16 14 0,-10-14 0,10 14 1,-10-14 0,10 14-1,-11-16 1,11 16-2,-11-12 2,11 12-1,-12-11 0,12 11 0,0 0 0,-15-14 0,15 14 0,-13-9 0,13 9 0,-12-9 0,12 9 0,-14-10 0,14 10 0,-17-10 0,17 10 0,-18-10 0,18 10-1,-18-9 2,18 9-2,-14-7 1,14 7 0,0 0 0,0 0 0,-11-5-1,11 5 1,0 0-1,0 0 1,0 0 0,0 0-1,11 5 1,-11-5 0,0 0 0,13 5 0,-13-5 0,0 0 0,12 5 0,-12-5 1,0 0-1,0 0 0,0 0 1,0 0-1,0 0 0,0 0 0,2 12 0,-2-12 0,0 0 0,2 12 0,-2-12 0,5 12 0,-5-12 0,5 16 0,-4-3 1,4-2-2,-1 4 2,1 2-2,1 1 1,-3 0 0,3 1 0,-1 2-1,0-3 1,0 1 0,0-2 0,0-2 0,0-2 0,-1 0 0,1-1 0,-5-12 0,9 18 0,-9-18 0,8 13 0,-8-13 1,0 0-1,10 14 0,-10-14 0,0 0 0,0 0 0,9 12 0,-9-12 0,0 0 1,0 0-1,0 0 0,0 0 0,0 0 0,0 0 1,0 0-1,0 0 0,0 0 0,0 0 0,0 0 0,0 0 0,0 0 0,0 0 1,0 0-1,-1-19 0,1 19 0,-5-24 1,1 12-1,-1-4 0,1 2 0,-1 0 0,1 0 0,-1 1 1,0 0-2,0-2 1,0-2 0,-1 1 0,0-4 1,1 1-1,-2 0 1,1 0-1,1 0 1,0 1-1,-2 1 1,2 3-1,0 1 0,1 2 0,4 11 0,-9-20 1,9 20-1,-9-16 0,9 16 0,-6-13 0,6 13 0,0 0-1,-7-14 1,7 14 0,0 0 0,0 0 0,0 0 0,0 0 0,-5-12 0,5 12 0,0 0 0,0 0 0,0 0 0,0 0 0,0 0 0,0 0 0,0 0-1,0 0 1,0 0 0,0 0 0,0 0 0,0 0-1,0 0 1,0 0 0,0 0 0,0 0 0,14 7 0,-14-7 0,0 0 0,14 6 0,-14-6 0,13 5 0,-13-5 0,12 4 1,-12-4-1,17 5 0,-17-5 0,20 8 0,-20-8 0,23 6 0,-11-2 0,1 0 0,1 0 0,-1 0 0,1-2 0,-1 1 0,0-2 0,-2-1 0,2 0 0,-1-3 0,-1 1 0,-11 2 1,21-5-1,-10 1 0,-11 4 0,18-7 0,-18 7 0,18-6 0,-18 6 0,13-4 0,-13 4 0,13-2 0,-13 2 0,0 0 0,16-4 0,-16 4 0,0 0 0,14-4 0,-14 4 0,0 0 0,11-5 0,-11 5 0,0 0 0,12-3 0,-12 3 1,0 0-1,0 0 0,0 0 0,12-1 0,-12 1 0,0 0 0,0 0 0,0 0 0,0 0 0,0 0 0,0 0 0,0 0 0,0 0 0,0 0 0,0 0-2,0 0-4,14 3-15,-14-3-10,11-9-2,-11-4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33:18.721"/>
    </inkml:context>
    <inkml:brush xml:id="br0">
      <inkml:brushProperty name="width" value="0.06667" units="cm"/>
      <inkml:brushProperty name="height" value="0.06667" units="cm"/>
      <inkml:brushProperty name="color" value="#5F497A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CD75F78-6F53-4E8D-8FDA-A40844F8F1C9}" emma:medium="tactile" emma:mode="ink">
          <msink:context xmlns:msink="http://schemas.microsoft.com/ink/2010/main" type="writingRegion" rotatedBoundingBox="12311,8419 20592,8513 20581,9521 12299,9427"/>
        </emma:interpretation>
      </emma:emma>
    </inkml:annotationXML>
    <inkml:traceGroup>
      <inkml:annotationXML>
        <emma:emma xmlns:emma="http://www.w3.org/2003/04/emma" version="1.0">
          <emma:interpretation id="{54E9F1FD-4F0F-4AAA-B3DD-6B5C068E51A0}" emma:medium="tactile" emma:mode="ink">
            <msink:context xmlns:msink="http://schemas.microsoft.com/ink/2010/main" type="paragraph" rotatedBoundingBox="12311,8419 20592,8513 20581,9521 12299,9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E48E8-A24C-4E25-BC88-F1860A5A9B82}" emma:medium="tactile" emma:mode="ink">
              <msink:context xmlns:msink="http://schemas.microsoft.com/ink/2010/main" type="line" rotatedBoundingBox="12311,8419 20592,8513 20581,9521 12299,9427"/>
            </emma:interpretation>
          </emma:emma>
        </inkml:annotationXML>
        <inkml:traceGroup>
          <inkml:annotationXML>
            <emma:emma xmlns:emma="http://www.w3.org/2003/04/emma" version="1.0">
              <emma:interpretation id="{0144D56A-5EAA-4C15-A8C1-47F8DE5ABD85}" emma:medium="tactile" emma:mode="ink">
                <msink:context xmlns:msink="http://schemas.microsoft.com/ink/2010/main" type="inkWord" rotatedBoundingBox="12310,8505 14235,8527 14225,9449 12299,9427">
                  <msink:destinationLink direction="with" ref="{FBF31353-027E-4EB5-B5F5-DDE3B47686DB}"/>
                </msink:context>
              </emma:interpretation>
              <emma:one-of disjunction-type="recognition" id="oneOf0">
                <emma:interpretation id="interp0" emma:lang="en-US" emma:confidence="0">
                  <emma:literal>audience</emma:literal>
                </emma:interpretation>
                <emma:interpretation id="interp1" emma:lang="en-US" emma:confidence="0">
                  <emma:literal>Guidance</emma:literal>
                </emma:interpretation>
                <emma:interpretation id="interp2" emma:lang="en-US" emma:confidence="0">
                  <emma:literal>[Guidance</emma:literal>
                </emma:interpretation>
                <emma:interpretation id="interp3" emma:lang="en-US" emma:confidence="0">
                  <emma:literal>Guideline</emma:literal>
                </emma:interpretation>
                <emma:interpretation id="interp4" emma:lang="en-US" emma:confidence="0">
                  <emma:literal>Guidelines</emma:literal>
                </emma:interpretation>
              </emma:one-of>
            </emma:emma>
          </inkml:annotationXML>
          <inkml:trace contextRef="#ctx0" brushRef="#br0">277 46 10,'-6'-6'11,"6"6"-1,-11-7-1,4 4-1,7 3-1,-11-6-2,11 6 0,-10-5-1,10 5-1,-8-4-1,8 4-1,0 0 1,-6-3-1,6 3-1,0 0 1,0 0-1,-9-3 1,9 3 0,0 0 1,-10-3 1,10 3 0,-13-3 0,5 3 0,-2-2-1,0 2 0,-1-1 0,0 3-1,0-1-1,0 2 1,2-1-1,-1 1 1,2 0-2,0 1 1,8-4 0,-12 9 0,12-9 0,-11 10 0,11-10 0,-11 13-1,7-5 1,-1 0 0,0 0-1,-1 1 1,1 0 0,2 1 0,-2-1 0,2 0-1,0 0 1,1-1 0,0-1 0,2-1 0,0-6 0,-2 12 0,2-12 0,0 11 0,0-4 0,1 0 0,0-1 0,0 2-1,1 0 1,-2-1 0,3 1 0,-3 1 1,3-2-2,-1 0 2,1 0 0,-3-7 0,5 10 0,-5-10 1,7 8-1,-7-8-1,9 5 1,-9-5-1,10 3 1,-3-2-1,-7-1 1,13-2-1,-5 1-1,0-1 2,0-1-2,2 0 1,-3-1-1,2 0 2,-2 0-2,-1-1 0,-6 5 1,11-8 0,-11 8 0,6-8-1,-6 8 2,4-7-2,-4 7 1,0 0 0,2-7 1,-2 7-1,0 0 0,2-8 0,-2 8 1,0 0-1,-3-8 0,3 8 0,-5-7 1,5 7-1,-11-6 0,4 3 1,-1 1-1,-2 0 0,1 0 0,-1 1 1,1 1-1,0 0 0,2 2 0,1-1 0,6-1-1,-9 2 1,9-2 0,0 0 0,0 0 0,0 0 0,0 0-1,0 0 1,8 2 0,-1-2 0,2-1 0,1 1 0,0-2 0,0 1 0,1-1 0,-1 1 1,-1-1-1,0 0 0,-2 0 0,1 1 1,-1-1-1,0 2 0,-1-2 0,1 1 0,-7 1 0,14-3 0,-7 3 0,0-1 1,0-1-1,-7 2 0,12-1 0,-12 1 0,10-1 0,-10 1 0,0 0 0,7 2 0,-7-2 0,0 0 0,0 0-1,0 0 1,-2 8-1,2-8-2,0 0-1,0 0-6,0 0-5,-7 7-9,7-7 0,0 0 0</inkml:trace>
          <inkml:trace contextRef="#ctx0" brushRef="#br0" timeOffset="5716.5716">328 172 1,'0'0'9,"-7"-4"-1,7 4-3,0 0 0,0 0-2,0 0 0,0 0-1,-10 5 0,10-5-1,-5 8 0,5-8 0,-7 9 1,7-9 0,-6 11 0,4-4 0,2-7 1,-3 11-1,3-11 1,-1 11-2,1-11 2,0 9-2,0-9 1,0 10 0,0-10-1,0 9 1,0-9-2,0 10 2,0-10-1,2 11 0,-2-11-1,1 11 0,-1-11 1,3 9-1,-3-9 0,0 0 1,9 8 0,-9-8 0,0 0 0,9 2 0,-9-2 1,7-1 0,-7 1 0,9-4-1,-9 4 1,10-6-1,-10 6 0,10-9 0,-10 9 0,10-10-1,-10 10 0,8-13 0,-4 6 1,0-2-1,-1 0 0,-1-2-1,1 2 1,-1-2 1,-1 1-2,1 0 2,-1 2-2,-1 8 1,1-12 0,-1 12 1,1-7-2,-1 7 1,0 0 0,0 0 0,0 0-1,0 0 1,-1 12 0,0-6-1,1 1 1,-1 1 0,0 0-1,0 0 1,1 1 1,-1-3-1,1-6 0,-1 12 0,1-12 1,-1 10-1,1-10 1,0 9 0,0-9-1,-2 7 1,2-7-1,0 9 1,0-9-1,2 10 2,-2-10-2,3 9 0,-3-9 0,3 7 0,-3-7 0,0 0 0,0 0 0,6 7 0,-6-7 1,0 0-1,0 0-2,0 0 2,7 6-2,-7-6 2,0 0-2,0 0 2,8 6-2,-8-6 2,0 0 0,0 0 0,8 5 0,-8-5 0,0 0 0,7 2 0,-7-2 0,0 0 0,8 1 0,-8-1 0,0 0 0,7 2 0,-7-2 0,0 0 1,9 2-1,-9-2 0,0 0 0,8-2 0,-8 2 1,9-5-1,-9 5 2,11-7-2,-11 7 2,10-9-1,-10 9 0,12-8 0,-12 8 1,12-8-2,-12 8 0,12-9 0,-5 5 0,-7 4-1,13-12 2,-8 5-1,1-1-1,-2-2 1,1-2 1,-1 0-1,-1 0 0,0-1 1,-2 2-1,0 0 1,0 1 0,-1 2-1,0 8 0,0-11 1,0 11-1,0 0-1,-2-7 1,2 7 0,0 0-1,0 0 1,0 0 0,-2 10-1,2-10 1,-1 10 0,1-10 0,-1 11-1,1-11 1,-1 10 0,1-10 0,-1 9 0,1-9 0,0 8 0,0-8 0,0 9 0,0-9 0,-1 10-1,1-10 2,-3 11-2,3-11 2,-1 12-1,1-12 1,-2 11-1,2-11 1,0 10 0,0-10 0,2 8 0,-2-8-1,0 0 1,5 9-1,-5-9 1,0 0-1,6 6 0,-6-6 0,0 0 0,0 0 0,6 8 0,-6-8 1,0 0-1,0 0 0,6 7 0,-6-7 0,0 0 0,0 0 0,0 0 0,7 5 0,-7-5 1,0 0-1,7-1 0,-7 1 1,8-3 0,-8 3 0,7-8-1,-7 8 0,11-12 0,-5 5 1,-1-1-2,1-1 0,0 0 0,0 0 1,1 1 0,-2 0-1,0 0 2,0 0-2,-2 1 1,-3 7 1,7-11-1,-7 11 0,5-9 0,-5 9 0,3-7 0,-3 7 0,0 0 0,0 0 0,7-8 0,-7 8 0,0 0 0,8-1 0,-8 1 0,0 0-1,9 1 1,-9-1 0,7 2 0,-7-2 0,8 2 0,-8-2 0,9 4 0,-9-4 0,9 8 0,-9-8 0,11 11 0,-5-4 1,-1 1-2,0 1 2,0 2-2,0-2 3,-1 0-3,-1-2 3,0 0-1,-3-7 0,4 11 0,-4-11 0,0 0 0,4 6 0,-4-6-1,0 0 0,1-8 0,-1 1-1,-1-2 0,0-1 1,-1-3-1,-1-1 1,-1-1 0,0 2-1,-1 2 1,0 2 0,1 1 0,4 8-1,-8-6 1,8 6-2,0 0 1,-9 8 0,9-8 0,-5 13 0,1-5 0,0 0 1,0 1-1,-1 1 1,0-1-1,1 1 2,-1 0 0,0 0 0,2 0 0,0 2 0,0-1-1,2 0-1,0 1 2,0-2-3,1 1 2,1-1-2,1-1 1,1-2-1,0 0 2,-3-7 1,10 7 0,-10-7 0,13-1 1,-5-4 0,1-3 0,1-3 3,0-6-3,2 0 2,-3-7-2,4 0 1,-4-4-1,3-1 1,-3-3-2,0-1-1,-1 0 2,-1 1-1,-1 3 0,-2 2-1,0 3 1,-2 4-1,0 4 1,-1 5-1,0 3 0,-1 8-1,0-8 1,0 8-1,0 0 1,-2 9-1,1 1 1,-1 2-1,-1 7 0,-1 3 0,-1 5 0,0 3 1,-1 1-2,0 0 2,0 0-1,0-3 0,0-2 0,2-4 2,1-3 0,1-4 0,0-3-1,1-2 1,2-1 0,0-2-2,-1-7 2,5 9-2,-5-9 1,8 4 0,-8-4 0,12-2 0,-4-3-1,1-1 3,3-4-3,-1 1 2,2-2-2,0 1 0,0 0 0,-1 0 0,1 3 1,-1 1-1,-1 2 1,0 2 0,1 1 0,0 1 0,0 1-1,1 0 1,-1 0 0,0-1 0,-1 1 1,-1 0-1,-2-1 0,-1-1 0,-7 1 0,11-1 1,-11 1-1,0 0 0,6 0 1,-6 0-1,0 0 0,0 0 1,0 0-1,-1 7 1,1-7-1,0 0 1,0 0-1,-6 7 1,6-7-1,0 0 0,0 0 1,-8-2-1,8 2 0,0 0 0,-8-7 0,8 7-1,-7-5 1,7 5-1,-11-6 1,4 4-1,-1 1 1,-2 0-1,1 2 0,-4 0 1,2 2-1,-1 2 1,0 1-1,1 1 2,1 1-1,1 2 0,2-1 1,1 1-2,2 1 2,1 0-2,2 0 2,0 0-3,3-1 3,1 0-3,1-1 2,1-2 0,2-1 0,0-1 1,1-2-1,1-2 1,1-1-1,0-1 1,0-2 0,1-1-1,-1-3 1,2-1 2,-1-3-4,1-1 3,0-2-3,1-2 2,0-1-1,-1 2 1,-2-1-2,0 3 0,-2 1 1,-1 2-1,-2 2 2,-5 8-1,5-7 0,-5 7 0,0 0-1,-1 7 1,-2 0-1,-1 2 1,0 3 0,-1 2 1,1 0-1,-1-2-1,2 0 2,0-2-2,1-1 2,1-2-2,1-7 1,0 7-2,0-7 2,0 0 0,0 0 0,10 6 0,-10-6 0,8 3 0,-8-3 0,9 3 0,-9-3 1,9 2-1,-9-2 0,10-2 0,-10 2 0,10-7 2,-10 7-3,12-14 3,-2 5-3,-3-1 3,3-1-3,-1 1 2,0 0-3,0 1 1,-1 3 1,-1 1-1,-7 5 1,8-4-1,-8 4 1,0 0 0,8 11 0,-5-2 1,-1 1 0,0 2-2,0 2 3,1-1-3,-3 1 2,2-1-2,-2-1 3,0-2-4,0-2 2,0-8 0,-2 11 0,2-11 1,0 0-1,0 0 0,0 0 1,0 0-1,0 0 0,0 0 0,0 0 0,2-10 0,-2 10 0,2-9 0,-2 9 0,4-11 0,-2 3 0,1 1 2,1-1-4,0-2 4,1 1-4,0 0 4,1 0-4,-2 2 3,-4 7-3,10-10 2,-10 10-1,6 2 1,-6-2 1,3 13-2,-3-3 2,1 1-3,-2 2 3,1 1-2,-1-1 2,0-2-3,0-1 2,1-2 0,0-8 0,0 11 0,0-11 0,0 0 0,0 0 1,7 3-1,-7-3 0,12-6 1,-4 2-1,2-1 0,2-1 1,2 0-1,2 1 0,2 0 1,0-1-1,0 2 1,-1 0 0,0 1 0,-2 0 1,0 1-1,-4-1 0,-1 3 0,-2-1 1,0 2-1,-8-1-1,11 3 0,-11-3 0,9 8 1,-9-8-1,6 8 0,-6-8 0,4 7 1,-4-7-1,0 0 1,0 0-1,0 0 0,0 0 1,0 0-1,1-11 1,-1 11 1,-2-13-2,0 5 2,1 2-2,1 6 1,-3-12-2,3 12 2,-3-7-3,3 7 1,0 0 1,-8-1-1,8 1 0,-10 8-2,3 0 4,-1 0-4,0 2 4,-2 0-3,1 3 1,0-2 0,1 1 0,0-1 1,2 1 0,1-1 0,1-1-1,2 1 1,0 0 0,3-1 0,2 0 0,2 1 1,1-2-1,1-1 0,3 0 1,0-2-1,1-1 1,0-1 1,0-4-1,1 0 1,-2-2 0,3 0 0,-3-4 0,2 0 0,-1-3 0,0 3 0,0-3-1,1 1 1,0-2-1,0 2-1,0 0 1,0 1 0,0 1-1,0 0 1,-1-1-1,1 2 2,-4 0-2,1 1 1,-3 0-1,1-1 1,-2-2-1,-5 7 1,8-13-1,-5 6 1,-1 0-1,0-1 1,-1 1-1,-1 0 0,0 7 0,-3-11 2,3 11-4,-6-10 3,6 10-3,-6-7 4,6 7-4,0 0 3,-8-8-3,8 8 1,0 0 0,0 0 1,-8-1 1,8 1-3,0 0 3,-9 6-4,9-6 5,-9 7-5,9-7 6,-11 12-6,4-6 3,-1 1 0,0 1-1,0-1 1,2 1 0,0 0-1,0 1 1,2 1-1,1 1 1,2 1 0,2-1-1,1 2 1,2 0 0,0-1 0,2 0 0,-1-2 0,1-1 0,0 0 0,-1-2 1,-5-7-1,9 10 0,-9-10 1,9 5-1,-9-5 1,9 1-1,-9-1 0,11-2 1,-4 0-1,0 1 0,0 0 0,1 0 0,1 2 0,0-1 0,0 2 0,0-2 1,-1 1-1,1 0 0,-1 0 0,-1-2 0,-7 1 0,12-2 2,-12 2-2,12-3 0,-12 3 1,9-3-1,-9 3 0,0 0-3,0 0-3,10 9-13,-10-9-10,-8 15-3,2-5 0,0 3-1</inkml:trace>
          <inkml:trace contextRef="#ctx0" brushRef="#br0" timeOffset="-7800.78">1245-96 6,'0'0'4,"0"0"0,0 0 1,0 0-2,0 0 0,0 0 0,0 0 0,0 0-1,0 0 2,0 0-1,-7-2 1,7 2 1,0 0-1,0 0 1,-7 2-1,7-2 0,0 0-1,0 0 0,0 0-1,0 0-1,-7 0 0,7 0 0,0 0 0,0 0 0,0 0 0,-8 5 0,8-5 1,0 0 1,-9 4-1,9-4 1,0 0-1,-9 8 0,9-8-1,-6 7 1,6-7-1,-8 7 0,8-7-1,-8 12 1,2-6-1,1 2 0,0 2 0,-1 0 1,0 5-2,0-2 1,-1 3 0,0 0 0,1 1 0,-2 1 0,2 0-1,-2-1 1,1-1 0,-1 1 1,0-3-1,0 1 1,0-1 0,-1-1 0,2 0 0,-2 0 1,2-1 0,-1 1 0,1-1 0,-1 1-3,1-2 3,0 2-2,0-2 2,1 1-3,-1 0 1,1 0-2,-1 1 2,2-1 0,-1 0 0,1 1 0,0 0-1,1-2 1,0 1 0,0 0 0,1 1-1,0-1 1,0 0 0,-1 1 0,1-2 0,0 2 0,0-2-1,0 2 1,-1-3 0,1 2 0,-1 0 0,1-1 0,0 0 0,0 0 0,-1 0-1,1-1 1,0 3 0,0-2 2,-1 1-2,1-3 2,0 3-2,1-1 2,-1 0-2,1-2 3,-1-1-3,1 1 0,0-2 0,0 1 0,2-8 2,-4 12-2,4-12 1,-3 12-1,3-12 2,-3 10-2,3-10 2,-2 8-2,2-8 0,-2 7-1,2-7 1,0 0-1,-3 8 1,3-8-2,0 0 2,0 0-1,0 0 1,-5 7 1,5-7-1,0 0 0,0 0 1,0 0 0,0 0 0,0 0 0,0 0-1,-7 4 1,7-4 0,0 0-1,0 0 1,0 0-1,0 0 0,0 0 0,0 0 0,0 0 0,0 0 0,0 0 0,0 0 0,0 0 0,0 0 0,0 0 0,0 0 0,0 0 0,0 0 0,0 0 0,0 0 0,0 0 0,0 0 0,0 0 1,-6-1-1,6 1 0,0 0 0,0 0 1,0 0-1,0 0 1,0 0-1,-5-7 2,5 7-2,0 0 2,-2-9-2,2 9 2,-1-9-4,1 9 4,-1-11-4,1 11 2,0-13-1,-1 6 1,1-2-2,0-2 2,-2-1 0,1-1-1,-1 0 1,1 0-2,-2 1 2,2 0-2,-1 1 3,0 3-3,2 8 2,-2-11 0,2 11 0,0 0 0,-2-7 0,2 7 0,0 0 0,0 0-1,0 0 1,0 0 0,5 10 0,-5-10-1,4 9 1,-4-9 0,3 15 0,0-8 2,-2 2-3,1 2 3,-1-1-2,0 0 2,0 1-2,-1-1 2,1-1-2,-2 0 0,2 0 1,-1-3-1,0 2 2,0-8-2,3 12 2,-3-12-4,3 11 4,-3-11-3,5 9 0,-5-9 0,5 6 1,-5-6-2,0 0 2,0 0 0,7 7 0,-7-7 0,0 0 0,0 0 0,0 0 0,0 0 1,0 0-1,0 0 0,8-4 0,-8 4 2,4-6-2,-4 6 2,7-10-3,-7 10 2,10-11-3,-10 11 4,11-12-4,-4 7 2,1 0-2,1-1 2,1 1 0,-1 0 0,1 0 0,1-2 0,-1 1 1,0 0-1,-1 1 0,0-2 0,-2 4 0,1-2 0,-1 3 0,-7 2 0,12-2 0,-12 2 0,10-1 0,-10 1 0,7 1 0,-7-1 0,0 0 0,6 3 0,-6-3 0,0 0 0,0 0-1,0 0-1,0 0-2,0 0-5,9 3-5,-9-3-13,0 0 2,8-4-2</inkml:trace>
        </inkml:traceGroup>
        <inkml:traceGroup>
          <inkml:annotationXML>
            <emma:emma xmlns:emma="http://www.w3.org/2003/04/emma" version="1.0">
              <emma:interpretation id="{2B9704AD-DFFF-438D-860D-D33CB81C91C1}" emma:medium="tactile" emma:mode="ink">
                <msink:context xmlns:msink="http://schemas.microsoft.com/ink/2010/main" type="inkWord" rotatedBoundingBox="14625,8581 16428,8602 16420,9273 14618,9252">
                  <msink:destinationLink direction="with" ref="{FBF31353-027E-4EB5-B5F5-DDE3B47686DB}"/>
                </msink:context>
              </emma:interpretation>
              <emma:one-of disjunction-type="recognition" id="oneOf1">
                <emma:interpretation id="interp5" emma:lang="en-US" emma:confidence="1">
                  <emma:literal>mentors</emma:literal>
                </emma:interpretation>
                <emma:interpretation id="interp6" emma:lang="en-US" emma:confidence="0">
                  <emma:literal>-mentors</emma:literal>
                </emma:interpretation>
                <emma:interpretation id="interp7" emma:lang="en-US" emma:confidence="0">
                  <emma:literal>"mentors</emma:literal>
                </emma:interpretation>
                <emma:interpretation id="interp8" emma:lang="en-US" emma:confidence="0">
                  <emma:literal>'mentors</emma:literal>
                </emma:interpretation>
                <emma:interpretation id="interp9" emma:lang="en-US" emma:confidence="0">
                  <emma:literal>*mentors</emma:literal>
                </emma:interpretation>
              </emma:one-of>
            </emma:emma>
          </inkml:annotationXML>
          <inkml:trace contextRef="#ctx0" brushRef="#br0" timeOffset="-19301.93">2364 311 8,'0'0'12,"0"0"0,0 0-4,0 0 0,0 0-2,-2-7 0,2 7-2,0 0 1,6-9-1,-6 9-2,0 0 1,8-9 0,-8 9 1,0 0 0,3-7 0,-3 7 0,0 0 0,0 0-1,0 0 0,0 0-4,-7 8 3,3-1-4,0 0 3,-1 2-3,0 2 2,-1 0-1,0-1 2,2 0 0,-1 0-1,0-1 1,1 0-1,1-2 0,0-1 1,3-6-1,-4 10 1,4-10-1,0 0 1,0 0 0,0 0 0,0 0 0,0 0 1,0 0-1,0 0 1,0 0-1,6-13 1,-3 6-1,1-3 0,2 0 0,-1-2 0,2 1-1,0-1 0,1 1 3,1 0-3,-1 1 2,-1 1-4,1 1 4,0 0-4,0 1 4,-2 0-3,0 0-1,-6 7 0,12-11 1,-12 11 1,9-7-2,-9 7 2,0 0-2,8-2 2,-8 2 1,2 9 1,-1-2-1,-1 2 0,0 0-2,0 3 3,1 0-3,-1-1 3,2-1-4,-1-1 1,1-2-1,-2-7 3,7 9-1,-7-9 0,11 1 0,-11-1 1,13-7-1,-6-1 1,2 0 1,-3-2-3,3-1 3,-2-1-3,0 0 2,0 0-3,-1 1 3,-1 2-3,0 1 0,-5 8 2,5-9-1,-5 9 0,0 0 1,0 0 0,0 0-1,0 0 1,4 8 1,-4-8-1,1 11 1,0-3 0,0 2 1,1 0-1,-1 3-1,0 1 1,-2 2-3,0 2 4,-1 0-4,0 0 1,-1-2-1,-1-2 2,0-3 0,2-2-1,2-9-1,-2 6-1,2-6-4,4-9-9,1 2-10,-2-4 1,2 1 0</inkml:trace>
          <inkml:trace contextRef="#ctx0" brushRef="#br0" timeOffset="-18542.8541">2717 307 6,'0'0'15,"9"0"-9,-9 0 3,7 9-3,-7-9 2,7 14-3,-2-6 1,1 0-1,-1-1-1,2 0 0,1-2-1,0-1-1,1-3 1,0-1 1,1-3-2,1-2 1,-1-2-1,1-1-1,-2-1 1,0 0 1,-2-1-2,-2 1 1,-2 0-1,0 2 1,-4-1-3,-1 1 3,-3 0-4,5 7 1,-15-11-1,5 8 1,-3 1 1,0 2-1,0 3 1,-1 2 0,2 4 1,-1 0-3,2 4 3,1 2-2,2 1 1,-1 2-1,4 0 2,-1 1-2,3-1 1,0-1 1,3-2 0,4-3 0,0-2 0,3-3 0,0-4 0,4-2 0,1-4 0,2-2-1,1-1 1,-1-1-2,3 0-1,-3-1-1,1 4-6,-5-3-5,-1 3-9,-2 3 0,-7 1-1</inkml:trace>
          <inkml:trace contextRef="#ctx0" brushRef="#br0">3036-28 17,'0'0'13,"0"0"-1,0 0-1,0 0-1,0 0-1,0 0-1,0 0 0,0 0-2,0 0-1,0 0 0,0 0-1,0 0-1,0 0 0,0 0-1,0 0 0</inkml:trace>
          <inkml:trace contextRef="#ctx0" brushRef="#br0" timeOffset="-17709.7708">3065 255 5,'0'0'20,"0"0"-2,0 0 1,-5 9-15,2-2-2,-1 2-1,0 3 2,-2 2-3,1 2 3,-2 0-3,1 1 3,0 0-3,0-3 3,3-1 1,-1-4-2,1-2 1,3-7 0,0 0-1,0 0 1,4-10-1,0 0-1,3-2 0,0-2-1,1-2 2,0 1-2,1 0 2,-2 2-3,0 2 3,-2 3-3,-5 8 2,7-10-1,-7 10-1,0 0 1,0 0 0,0 0 0,0 0-3,-4 9 3,4-9-2,-4 11 2,1-4-2,1 1 2,0 3-2,1 2 2,1 0 0,0 3-1,2 1 2,0 1-1,2-1 0,0-1 0,2-1 0,-1-3 1,2-3 1,-7-9 0,13 9 0,-6-12 0,2 0 1,0-7-1,1-1 0,1-5-1,0-2-1,0-2 0,0 0-1,-2 1 0,-1 1 2,-3 3-4,-1 2 1,-1 6-3,-3 7-1,0 0-3,0 0-1,-8 11-1,2-1-7,2 0-4,1 3 0</inkml:trace>
          <inkml:trace contextRef="#ctx0" brushRef="#br0" timeOffset="-16762.6761">3219 398 10,'0'0'21,"0"0"0,0 0-2,11 3-17,-3 0 1,2 2-1,3-2 0,1 2 1,2-4 0,2 1-2,1-4 0,-1-1-1,2-2-2,-3-3-2,1 0-5,-2 1-11,-6-2-2,1 6 0</inkml:trace>
          <inkml:trace contextRef="#ctx0" brushRef="#br0" timeOffset="-17098.7097">3326 234 14,'-6'8'18,"6"-8"4,0 0-18,0 0 1,0 0 1,0 0-1,0 0 3,4 11-2,-4-11 1,0 16-5,-2-5 2,-1 4-3,-3 1 2,1 2-3,-3 2 1,0 0-1,-1 2 1,0 0 0,-1 0 0,2 0 0,-1-1 0,1 0-1,1 0 0,2-2 0,1-3 0,0-2 0,3-2-1,0-3 1,2-1 1,-1-8 0,6 7 0,-6-7-1,11 1 1,-4-1 0,1-2 0,0 0 0,2-1 0,-1 0-1,1 0 0,-1 0 0,0 0-1,-2 0 0,1 2-1,-8 1-3,9-3-4,-9 3-6,-1-7-11,1 7 0,0 0 1</inkml:trace>
          <inkml:trace contextRef="#ctx0" brushRef="#br0" timeOffset="-15980.5979">3510 560 8,'0'0'18,"4"-14"-9,-4 5-1,1-1 0,-2 1-1,1 1-2,-3 1-1,3 7-1,-7-8-1,7 8 0,-12 3-1,3 4-1,2 1 1,-2 3 0,0 2-1,-1 3 2,2-2 0,0 2 0,2-3 1,2 0-1,1-4 1,3 2 1,0-11-1,5 11 1,-5-11-1,14 5 0,-6-4 0,4 1 0,-1-2-1,2 0-1,-1 0 0,2-1-1,-3 0 0,1 0 0,-1 1 1,-2-3-1,-1 0 0,-1-3 0,-2-3 0,-1-1 1,-1-3-1,-1-4-1,-1-2 1,-2-2-2,-2-1 1,-2 1-1,0 2-1,-2 1 0,1 7-1,-4 3 0,3 7 0,-3 2 1,3 9-1,-2 2 1,3 6-1,-2 1 2,2 2 0,0-1 1,2-3-1,2-1 2,1-4-2,2-3-1,-1-9-6,9 5-10,-9-5-1,13-10-1</inkml:trace>
          <inkml:trace contextRef="#ctx0" brushRef="#br0" timeOffset="-15274.5273">3703 421 4,'0'0'24,"0"0"0,0 0 0,1 9-13,-1-9-4,-1 15-2,1-4-2,2 4 0,0 3-1,2 1-1,-1 0 0,2 0 0,0-3 0,-1 2 0,1-5-1,0-1 1,-1-4-1,-4-8 1,4 10 0,-4-10 0,0 0 1,0 0-1,0 0 1,0 0-1,0 0 1,0 0 0,-2-14-1,1 4 0,-2-2 0,2-3-1,0 0 0,2-1 0,1-1 1,1 1-1,2 0 0,1 3 0,1 1 0,2 1 0,0 2 0,1 4 0,2 0 0,0 2 0,0 3 0,0 0 0,1 2 0,-2-1 0,0 1 0,-3 1 0,-1-1 0,-7-2 0,10 2 0,-10-2-1,0 0 0,0 0-2,7 3-2,-7-3-6,0 0-8,0 0-9,0 0 1,0 0 0</inkml:trace>
          <inkml:trace contextRef="#ctx0" brushRef="#br0" timeOffset="-14627.4626">4076 385 6,'0'0'25,"0"0"2,0 0 0,-7-4-14,7 4-2,0 0-2,-7 1-3,7-1-1,-9 1-2,9-1-1,-10 4-1,10-4-1,-7 10 0,3-3-1,1 1 1,1 1 0,0 0-1,1 0 1,0 0 0,2-2 0,1 1 0,1-1 1,-3-7-1,9 9 1,-9-9 0,12 10 0,-4-5-1,-8-5 1,13 7 0,-6-4-1,-7-3 0,12 6 1,-12-6-1,11 4 0,-11-4 0,8 5 0,-8-5 0,5 10 0,-4-2 1,-3-1-1,1 2 1,-4-1-1,1 2 1,-2-2 0,-1 1-1,-1-2 1,1 0-1,0-1 0,0-1 0,7-5 0,-10 7-1,10-7-2,0 0-4,0 0-10,0 0-12,0 0-1,0 0 0</inkml:trace>
        </inkml:traceGroup>
        <inkml:traceGroup>
          <inkml:annotationXML>
            <emma:emma xmlns:emma="http://www.w3.org/2003/04/emma" version="1.0">
              <emma:interpretation id="{8F4FEEBD-D94A-4D42-A6F0-CD2E9F661507}" emma:medium="tactile" emma:mode="ink">
                <msink:context xmlns:msink="http://schemas.microsoft.com/ink/2010/main" type="inkWord" rotatedBoundingBox="17393,9166 17411,8874 17618,8887 17600,9179"/>
              </emma:interpretation>
              <emma:one-of disjunction-type="recognition" id="oneOf2">
                <emma:interpretation id="interp10" emma:lang="en-US" emma:confidence="0">
                  <emma:literal>b</emma:literal>
                </emma:interpretation>
                <emma:interpretation id="interp11" emma:lang="en-US" emma:confidence="0">
                  <emma:literal>&amp;</emma:literal>
                </emma:interpretation>
                <emma:interpretation id="interp12" emma:lang="en-US" emma:confidence="0">
                  <emma:literal>h</emma:literal>
                </emma:interpretation>
                <emma:interpretation id="interp13" emma:lang="en-US" emma:confidence="0">
                  <emma:literal>d</emma:literal>
                </emma:interpretation>
                <emma:interpretation id="interp14" emma:lang="en-US" emma:confidence="0">
                  <emma:literal>{</emma:literal>
                </emma:interpretation>
              </emma:one-of>
            </emma:emma>
          </inkml:annotationXML>
          <inkml:trace contextRef="#ctx0" brushRef="#br1" timeOffset="22127.2124">5232 289 6,'0'0'16,"0"0"-3,0 0-1,0 0-2,0 0-1,0 0-1,-3-9-1,3 9-1,0 0-1,0-8-1,0 8-1,0 0 0,-2-8-1,2 8-1,0 0 0,0 0 0,0 0-1,0 0 1,0 0-2,0 0 1,0 0 0,0 0 0,0 0 2,0 0-2,-4 9 1,4-9-1,-1 8 1,1-8-2,-2 13 1,0-6-1,2 1 1,-2 1-1,1 0 1,-1 1-1,1 0 1,-1 1 0,1 0 0,-1-1 1,1 0-1,0 0 1,0-2-1,0 1 1,1-1-1,-1-1 1,1 0-1,0 0 0,0 0 0,0-7 1,0 14-1,0-14 0,0 12 0,0-12 1,0 12-1,0-12 0,-1 11 0,1-11 1,-1 9-1,1-9 0,-1 6 1,1-6-1,0 0 1,0 0-1,0 0 1,0 0 0,-6 7-1,6-7 1,0 0-1,0 0 1,0 0-1,-8-1 0,8 1 1,0 0-1,-6-9 1,6 9-1,-5-10 0,5 10 1,-6-13-1,6 13 1,-6-13-1,3 6 0,-1 1 1,0-1-1,0-1 0,4 8 1,-9-12-1,9 12 0,-10-11 0,10 11 0,-9-10 0,9 10 0,-7-7 0,7 7 0,0 0 0,-8-8 0,8 8 0,0 0 0,0 0 0,0 0-1,-8-4 1,8 4 0,0 0-1,0 0 0,0 0 1,0 0-1,6 10 1,-6-10-1,8 10 1,-8-10 0,11 12 0,-6-5 0,0-1 0,0 1 0,-5-7 0,9 13 0,-5-6 0,0 0 0,-1 0 0,0 0 0,0 0 0,0 0 0,0-1 0,-3-6 0,7 12 0,-7-12 0,7 13 0,-7-13 0,10 10 0,-10-10 0,9 8 0,-9-8 1,9 3-1,-9-3 1,8-5 0,-8 5 1,8-11-1,-4 3 0,0-2 1,0 1-1,0-1 0,0 0-1,0 1 1,-1 1-1,1 1 0,-4 7 0,7-9 0,-7 9-1,7-3 1,-7 3-1,0 0 0,9 1 1,-9-1-1,0 0 0,10 5-1,-10-5 0,0 0-2,0 0-1,8 4-4,-8-4-15,0 0-1,2-9-1,-2 9 0</inkml:trace>
        </inkml:traceGroup>
        <inkml:traceGroup>
          <inkml:annotationXML>
            <emma:emma xmlns:emma="http://www.w3.org/2003/04/emma" version="1.0">
              <emma:interpretation id="{99B36FE5-851A-4B66-95F7-7A4BD9A9B144}" emma:medium="tactile" emma:mode="ink">
                <msink:context xmlns:msink="http://schemas.microsoft.com/ink/2010/main" type="inkWord" rotatedBoundingBox="17712,8867 18814,8749 18856,9140 17754,9258"/>
              </emma:interpretation>
              <emma:one-of disjunction-type="recognition" id="oneOf3">
                <emma:interpretation id="interp15" emma:lang="en-US" emma:confidence="0">
                  <emma:literal>models</emma:literal>
                </emma:interpretation>
                <emma:interpretation id="interp16" emma:lang="en-US" emma:confidence="0">
                  <emma:literal>Models</emma:literal>
                </emma:interpretation>
                <emma:interpretation id="interp17" emma:lang="en-US" emma:confidence="0">
                  <emma:literal>mode's</emma:literal>
                </emma:interpretation>
                <emma:interpretation id="interp18" emma:lang="en-US" emma:confidence="0">
                  <emma:literal>Modals</emma:literal>
                </emma:interpretation>
                <emma:interpretation id="interp19" emma:lang="en-US" emma:confidence="0">
                  <emma:literal>Modems</emma:literal>
                </emma:interpretation>
              </emma:one-of>
            </emma:emma>
          </inkml:annotationXML>
          <inkml:trace contextRef="#ctx0" brushRef="#br1" timeOffset="23697.3694">5491 393 6,'0'0'6,"0"0"0,0 8-1,0-8 2,0 0 0,0 0 1,1 8 1,-1-8 1,0 0 1,0 0 0,0 0-2,0 0 0,0 0-3,0 0-1,0 0-1,0 0-2,-7 6-1,7-6 0,0 0-1,-5 12 0,3-6 0,-1 3-1,0 0 1,1 1 0,-1 3 0,0 1 0,-1 0 0,1 0 0,0 0 0,0-2 0,0 0 0,1-2-1,0-2 1,2-8 0,-3 9 0,3-9 0,0 0 0,0 0 0,2-12 1,0 2-1,1-5 0,0-1 1,1 0-1,1-2 1,-1 1-1,0 3 0,0 3 0,-1 1 0,-3 10 0,4-10 0,-4 10-1,0 0 1,0 0 0,0 0-1,5 7 1,-4 0 0,1 1 0,0 2-1,0 0 1,1 1 0,1-2 0,0-1 0,-4-8 0,10 8 0,-10-8 1,11-6 0,-4-1 0,-1-6 1,1-1-1,0-4 0,0 0 0,-1 0 1,-1 1-2,1 4 0,-1 2 0,0 3 0,-5 8 0,6-7 0,-6 7 0,0 0 0,4 10-1,-4-2 1,0 1 0,0 1 0,0 3 0,0 0 0,0 0 0,1 0-1,0-1 1,0 0 0,0 0 0,0 2-1,1-1 0,-1-2 0,0 0-1,0-2 0,-1-9-1,3 12-2,-3-12-5,0 0-15,0 0 0,7-13-1,-4 6 1</inkml:trace>
          <inkml:trace contextRef="#ctx0" brushRef="#br1" timeOffset="24418.4416">5745 445 3,'-6'-8'19,"6"8"0,-7-1-10,7 1-2,-9 0-2,9 0-2,-8 6-1,8-6-1,-6 14 0,3-5 0,0 2 1,1 0-1,-1 1 2,1 0 0,1 0-1,-1 0 2,2 0-1,0-3 0,2 0-1,1-2 0,-3-7 0,9 8-1,-9-8 1,13 1 0,-4-2 1,0-4-1,0-1 0,-1-2 1,0 0-1,-1-4 1,-1 1-2,-2-3 1,-1 1-1,-1-2 0,-2 1 0,-2 1-1,-2-1 0,-1 2 1,0 2-1,-2 3-1,-1 2 1,0 4-1,0 2 1,1 4-2,0 2 1,2 2-1,0 0 1,2 2-2,0-3 1,3 2-2,0-10-4,2 9-5,-2-9-11,0 0-1,13-2 1</inkml:trace>
          <inkml:trace contextRef="#ctx0" brushRef="#br1" timeOffset="25199.5194">5968 436 6,'0'0'19,"1"-9"-4,-1 9-4,0-8-2,0 8-3,-2-9-2,2 9-2,-5-8 0,5 8-1,-9-3-1,9 3 0,-13 3-1,6 0 1,-2 4-1,2 1 1,-2 2-1,2 1 1,-1 1-1,2 1 1,1 0 0,0 0 1,2-1 0,1 0 0,1-1 1,2-2-1,2 1 2,-3-10-1,11 13 3,-11-13-1,15 3-1,-6-9 2,3 0-1,-3-9 1,4-1-1,-3-8 1,1-2-2,-2-5 0,0-1 1,-2-1-4,-1 1 3,-2-1-3,-1 5 1,-1 3-2,-2 6 3,-1 3-3,-1 5 0,2 11 2,0 0-2,-7 7 2,3 10-2,0 9 2,1 5-3,1 6 2,0 1-2,2 0 2,1-2-2,3-5 1,0-6 0,0-4 0,2-7 0,0-4 0,-6-10-1,9 8-2,-9-8-7,4-10-15,-2 4 1,-4-7 0,1 3-1</inkml:trace>
          <inkml:trace contextRef="#ctx0" brushRef="#br1" timeOffset="26047.6044">6070 472 14,'0'0'25,"0"0"1,7-4 1,-7 4-15,0 0-3,8-8-3,0 6-1,-8 2-1,13-6 0,-6 0-2,3 2 1,-3-3-1,3-1 1,-2-2-1,1-1 0,-1-2 0,1 1-1,-1-1 1,0 0-2,-2 1 1,0 1 0,0 2-1,-2 2 0,-4 7-1,3-9 0,-3 9-1,0 0 0,-10 6-1,1-3 1,1 3-1,-4-1 0,1 3 1,-5-2 0,4 0 1,-2 0 0,2 0 1,0-2 0,2 0 0,3 0 0,7-4 1,-9 10 0,9-10 0,-3 15 0,6-4 0,1 4 0,1 2 0,2 2 1,0-1-2,1 2 1,0-3 0,1-2-1,-3-2 1,2-3 0,-8-10 0,12 11 0,-12-11 0,11 1 0,-11-1 0,12-7 0,-5 1 0,0-2-1,2 0 1,-2-1-1,2 1 0,-3 1 0,2 1 0,-8 6-1,11-9 0,-11 9 0,7-3-1,-7 3-1,0 0-2,0 0-3,8 0-8,-8 0-11,0 0-2,0 0 1,0 0 0</inkml:trace>
          <inkml:trace contextRef="#ctx0" brushRef="#br1" timeOffset="26573.6571">6325 151 25,'-4'8'26,"1"4"-1,0-1-1,0 1-14,6 8-3,0-1-3,1 3-3,2 1 1,-1 2-2,2 0 2,-1-1-2,0-1 0,1-2-1,-2-1 1,1-4 1,-2-3-1,0-2 0,-1-3 0,-1-1-1,-2-7 1,0 0-1,0 0-1,0 0-2,7 4-6,-7-4-8,1-11-9,-1 11 1,5-10 1</inkml:trace>
          <inkml:trace contextRef="#ctx0" brushRef="#br1" timeOffset="27220.7218">6522 264 34,'0'0'27,"0"0"1,0 0-5,0 0-12,0 0-2,-4 6-3,4-6-1,-7 10-2,4-2-3,-3 0 1,1 2-2,0 0 1,0 0-2,1 1 2,0-2-2,2 1 2,0-2 0,2-1-1,0-7 2,2 10-1,-2-10 0,6 9 1,-6-9 0,9 8 0,-9-8 0,10 6-1,-10-6 1,10 4-1,-10-4 1,9 3-1,-9-3 0,7 3 0,-7-3 0,0 0 0,8 6 0,-8-6 0,3 7 0,-3-7 0,1 8 0,-1-8 0,-3 13 0,0-5 0,-2 1 1,0 2-2,0 0 2,-2 0-1,2-1-1,0-2 0,0-1 0,5-7-2,-9 6-4,9-6-8,0 0-12,-7-6-3,3-1 1,1-1 1</inkml:trace>
        </inkml:traceGroup>
        <inkml:traceGroup>
          <inkml:annotationXML>
            <emma:emma xmlns:emma="http://www.w3.org/2003/04/emma" version="1.0">
              <emma:interpretation id="{7F8F90F8-C893-4802-AFC4-E39E2AFDA3AD}" emma:medium="tactile" emma:mode="ink">
                <msink:context xmlns:msink="http://schemas.microsoft.com/ink/2010/main" type="inkWord" rotatedBoundingBox="20580,8655 20591,8656 20590,8680 20580,8680">
                  <msink:destinationLink direction="from" ref="{84D70C65-7497-4EF9-A413-A3CAE91BA9AF}"/>
                </msink:context>
              </emma:interpretation>
              <emma:one-of disjunction-type="recognition" id="oneOf4">
                <emma:interpretation id="interp20" emma:lang="en-US" emma:confidence="0">
                  <emma:literal>test</emma:literal>
                </emma:interpretation>
                <emma:interpretation id="interp21" emma:lang="en-US" emma:confidence="0">
                  <emma:literal>Fests.</emma:literal>
                </emma:interpretation>
                <emma:interpretation id="interp22" emma:lang="en-US" emma:confidence="0">
                  <emma:literal>Fests</emma:literal>
                </emma:interpretation>
                <emma:interpretation id="interp23" emma:lang="en-US" emma:confidence="0">
                  <emma:literal>"test</emma:literal>
                </emma:interpretation>
                <emma:interpretation id="interp24" emma:lang="en-US" emma:confidence="0">
                  <emma:literal>"Test</emma:literal>
                </emma:interpretation>
              </emma:one-of>
            </emma:emma>
          </inkml:annotationXML>
          <inkml:trace contextRef="#ctx0" brushRef="#br2" timeOffset="-615984.5922">8273 62 1,'0'0'7,"6"-13"0,-6 13-1,0 0 0,0 0-2,0 0 0,0 0-1,5-11-1,-5 11-1,0 0-1,0 0-2,0 0-2,0 0-1,0 0-4,0 0-3</inkml:trace>
          <inkml:trace contextRef="#ctx0" brushRef="#br1" timeOffset="29286.9284">6693-123 15,'0'0'19,"0"0"-1,0 0-3,-5 11-3,5-11 1,-5 7-4,5-7-1,0 0-1,-8 6-1,8-6-1,0 0-2,-1 7 0,1-7 0,0 0-2,0 0 0,1 9 0,-1-9 0,4 11 0,-4-11 0,8 14-1,-3-6 0,1 2 1,2-1-1,-1 2 0,2-1-1,1 0 1,-1 2 0,0-3 0,1 0 0,2 1 0,-1-1 0,1 0 0,0-2 0,0 1 0,1 0 1,0 0-1,-1 1 0,0 0 1,-2 2-1,1 0 1,-3 0-1,1 1 1,-3-2-1,1 0 0,-1-3 0,-2 0 1,-4-7-1,9 6 0,-9-6 0,8-1 0,-8 1 0,9-2 0,-9 2 1,10-4-1,-10 4 0,9-2-1,-9 2 1,9 0 0,-9 0 0,7 1 0,-7-1 0,0 0 0,0 0 0,0 0 1,0 0-1,0 0 0,0 0 0,4 6 1,-4-6-1,0 0 0,0 0 0,0 0 0,0 0 1,-4-9-1,4 9 0,-2-6 0,2 6 0,-3-9 0,3 9 0,-4-13 0,3 6 1,-2-1-1,1-3 0,-1-1 0,0-2 0,0-1 0,0-3 1,-1 0-1,1 0 0,0 1 1,0 2-1,0 2 0,1 4 0,1 1 0,1 8 0,-3-7-1,3 7 1,0 0 0,0 0-1,0 0 1,1 11 0,0-3 0,0 2-1,1 1 1,0 4 0,1-1 0,0 1-1,1 0 1,1 0 0,-2-2 0,2 0-1,-1-1 1,0-1 0,0 0 0,0-1 0,0-1 0,0 0-1,0 0 1,0-2 0,-1 1 0,1-1 0,-4-7 0,6 10 0,-6-10 0,5 8 0,-5-8 0,0 0 0,4 7 0,-4-7 0,0 0 1,0 0 0,-3 9 0,3-9-1,0 0 2,-7 4-2,7-4 1,-9 2-1,9-2 0,-12-1 0,6 0 0,-3 1 0,1-1 0,-2 1 1,0 0-1,0 1 0,-3 1 0,2 1 0,-1 0 0,-1 2 2,0 0-2,1 1 1,1-1-1,0 2 1,2-2-2,1 0 2,8-5-3,-10 10 2,10-10-2,0 0 1,-6 8-1,6-8 1,0 0 0,0 0 0,0 0-1,0 0-2,0 0-2,10-2-15,-10 2-6,5-7-2,-5 7 2</inkml:trace>
          <inkml:trace contextRef="#ctx0" brushRef="#br1" timeOffset="29999.9997">6942 458 32,'0'0'27,"0"0"1,-10 6-2,4 0-19,6-6-1,-8 14-3,5-3-2,1 4-1,1 0 0,1 4 1,0 1-2,1 0 1,1 0 0,0-2 2,0-1-3,-1-3 3,0 0-1,-1-3 1,-1-2-2,0 0 3,1-9-3,-5 14 0,5-14 0,-5 11 0,5-11-1,0 0-1,-8 4-1,8-4-3,-4-7-7,-1-1-12,1-1-2,2-1-2,-2-2 3</inkml:trace>
          <inkml:trace contextRef="#ctx0" brushRef="#br1" timeOffset="30451.0448">6773 529 13,'12'-7'27,"-5"3"0,3 1 1,-1 2-14,0-6-2,7 4-3,-2-6-4,4 2-1,0-5-2,3 2-1,-2-2 0,2 0-1,-1-2 1,-1 2-1,-1 0 0,-2 1 0,-1 3-1,-2 0 0,-2 2 0,-3 0-2,0 4-2,-8 2-3,8-6-7,-8 6-10,0 0-3,2-7 1,-2 7 0</inkml:trace>
          <inkml:trace contextRef="#ctx0" brushRef="#br1" timeOffset="31315.1311">7048 576 13,'0'0'24,"0"0"0,0 0 2,0 0-16,9 8-2,-9-8-2,9 3 0,-9-3-3,12 0 1,-5-3-1,2 0 1,-1-3-1,2-1 0,-1-2 0,2 0-1,-2-3 0,2-1-1,-3-2 1,1 3-1,-1-2 1,-2 3-2,-1-1 1,-1 1-2,-2 3 1,-2 8-1,-3-10 0,3 10 0,-12-1 0,2 4-1,-1 4 1,-3 0 0,0 3-1,-2 2 0,1 4 1,-1-1-1,3 2 1,0-1 0,1-1 1,3 0 0,1-2 0,3 0 1,2-1 0,2-1 1,2 1 0,2-1 1,3 1-2,1-2 2,2 0-2,1-1 1,1-1-1,-1-2 1,1-2-1,0-2-1,-3-1 1,1-3-1,-1-3 1,-1 2-2,-1-5 2,1 1-3,-2-2 2,0 0-4,1 2-3,-4-3-9,-2 10-11,7-11-3,-7 11 1,2-9 0</inkml:trace>
          <inkml:trace contextRef="#ctx0" brushRef="#br1" timeOffset="32111.2108">7396 300 34,'0'0'29,"-9"2"0,9-2 1,0 0-18,-7-1-4,7 1-3,0 0-3,0 0 0,0 0-2,-6 6 1,6-6-1,-6 15 0,2-4-1,-2 3 1,0 1 0,-2 3 0,0-1-1,1-2 1,1-1 0,0-2 0,2-3 0,4-9 0,-2 11 0,2-11 0,0 0 0,9 4 0,-9-4 1,12-1-1,-12 1 0,12-2 0,-12 2 1,11-3-1,-11 3 0,9 0-1,-9 0 1,0 0 0,9 5 0,-9-5 0,0 0-1,6 10 1,-6-10 0,2 10 0,-2-10 0,-1 14 0,0-6 0,-3 1 0,-1 1 0,-2 2 0,-1 0 0,-1 0 0,0 0 0,-1-1 0,1 0-1,-1-3 1,3 0 0,0-4-1,7-4-1,-11 5-2,11-5-2,0 0-7,0 0-9,1-9-8,-1 9 2,5-12 0</inkml:trace>
          <inkml:trace contextRef="#ctx0" brushRef="#br1" timeOffset="32758.2755">7515 54 31,'0'0'27,"-6"7"2,6-7-2,-2 9-13,2-9-7,-1 14-4,1-5-1,1 5-1,-1 0 0,1 4 0,-1 1 0,-1 2 0,-1 1 1,-1 1-2,-1-1 1,-1-1-1,1-1 1,0-3-1,0-1 2,1-4-4,1-1 3,0-3-1,2-8 0,3 11 1,-3-11-1,0 0 1,8 8-1,-8-8 0,8 1 1,-8-1-1,12-5 0,-12 5 0,13-10 1,-6 4-1,0-1 0,1-1 1,-1 2-2,0-1 0,-7 7-1,11-12-2,-11 12-2,7-8-4,-7 8-11,7-2-8,-7 2-1,0 0 2</inkml:trace>
          <inkml:trace contextRef="#ctx0" brushRef="#br1" timeOffset="33245.3242">7448 179 37,'0'0'30,"6"-9"-1,-6 9-1,7-11-15,3 8-4,-4-3-4,5 3-2,0-1 0,2 2-2,-2 1 0,2 1 0,-1-1 0,0 2-1,-1-1 1,-1-2 0,-1 0-1,-1-2 0,-1-1 1,0-1 0,-3-1-1,1 0 0,-5 7 0,5-11-1,-5 11-3,0 0-2,0 0-6,0 0-11,-8 5-7,8-5-1,-7 10 1</inkml:trace>
          <inkml:trace contextRef="#ctx0" brushRef="#br1" timeOffset="34131.4128">7709 145 34,'0'0'28,"7"2"2,-7-2-5,0 0-12,0 0-4,0 0-4,0 0-1,0 0-2,0 0 0,0 0-1,0 0 0,0 0-1,0 0 0,-3 10 0,3-10 0,-10 15 0,3-5 0,-1 2 1,-1 2 0,0 0 0,1 0 0,0 0-2,1-2 2,3-2-2,1-2 3,3-8-4,-1 10 3,1-10-3,0 0 3,11 3 0,-11-3-1,13-3 2,-6 1-2,1-1 2,-2 0-2,-6 3 2,10-3-2,-10 3 0,0 0 0,6 7-1,-6-1 2,-2 3-3,-1 0 3,-1 3-2,-1 1 1,0-1 0,-2 2 0,1-3 0,-1 1 0,1-3 1,-1-1-1,3 0 0,4-8 1,-8 9-1,8-9 0,0 0 0,0 0 0,0 0-2,-5 7 0,5-7-2,0 0-9,0 0-14,0 0-4,-1-8 0,1 8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8:30.402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76923C"/>
      <inkml:brushProperty name="fitToCurve" value="1"/>
    </inkml:brush>
    <inkml:context xml:id="ctx1">
      <inkml:inkSource xml:id="inkSrc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1-25T21:32:54.435"/>
    </inkml:context>
    <inkml:brush xml:id="br2">
      <inkml:brushProperty name="width" value="0.06667" units="cm"/>
      <inkml:brushProperty name="height" value="0.06667" units="cm"/>
      <inkml:brushProperty name="color" value="#5F497A"/>
      <inkml:brushProperty name="fitToCurve" value="1"/>
    </inkml:brush>
  </inkml:definitions>
  <inkml:traceGroup>
    <inkml:annotationXML>
      <emma:emma xmlns:emma="http://www.w3.org/2003/04/emma" version="1.0">
        <emma:interpretation id="{20FE6AE7-0F15-42DC-A097-50776CB4D5E4}" emma:medium="tactile" emma:mode="ink">
          <msink:context xmlns:msink="http://schemas.microsoft.com/ink/2010/main" type="writingRegion" rotatedBoundingBox="18090,10691 21731,8997 22445,10532 18804,12226"/>
        </emma:interpretation>
      </emma:emma>
    </inkml:annotationXML>
    <inkml:traceGroup>
      <inkml:annotationXML>
        <emma:emma xmlns:emma="http://www.w3.org/2003/04/emma" version="1.0">
          <emma:interpretation id="{0C07FC05-4B0D-4B6B-9C2B-7213F7685773}" emma:medium="tactile" emma:mode="ink">
            <msink:context xmlns:msink="http://schemas.microsoft.com/ink/2010/main" type="paragraph" rotatedBoundingBox="18090,10691 21731,8997 22445,10532 18804,12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915777-99D4-4BFC-83D5-19A9293B05B3}" emma:medium="tactile" emma:mode="ink">
              <msink:context xmlns:msink="http://schemas.microsoft.com/ink/2010/main" type="line" rotatedBoundingBox="18090,10691 21731,8997 22445,10532 18804,12226"/>
            </emma:interpretation>
          </emma:emma>
        </inkml:annotationXML>
        <inkml:traceGroup>
          <inkml:annotationXML>
            <emma:emma xmlns:emma="http://www.w3.org/2003/04/emma" version="1.0">
              <emma:interpretation id="{97B1C2F2-D1C5-495A-A5B1-DDB5F3AE6406}" emma:medium="tactile" emma:mode="ink">
                <msink:context xmlns:msink="http://schemas.microsoft.com/ink/2010/main" type="inkWord" rotatedBoundingBox="18181,10886 19997,10042 20311,10718 18496,11563">
                  <msink:destinationLink direction="with" ref="{21D773D7-4853-4F65-92F8-EB065633F437}"/>
                  <msink:destinationLink direction="to" ref="{84D70C65-7497-4EF9-A413-A3CAE91BA9AF}"/>
                </msink:context>
              </emma:interpretation>
              <emma:one-of disjunction-type="recognition" id="oneOf0">
                <emma:interpretation id="interp0" emma:lang="en-US" emma:confidence="0">
                  <emma:literal>meteors</emma:literal>
                </emma:interpretation>
                <emma:interpretation id="interp1" emma:lang="en-US" emma:confidence="0">
                  <emma:literal>rears</emma:literal>
                </emma:interpretation>
                <emma:interpretation id="interp2" emma:lang="en-US" emma:confidence="0">
                  <emma:literal>nears</emma:literal>
                </emma:interpretation>
                <emma:interpretation id="interp3" emma:lang="en-US" emma:confidence="0">
                  <emma:literal>pears</emma:literal>
                </emma:interpretation>
                <emma:interpretation id="interp4" emma:lang="en-US" emma:confidence="0">
                  <emma:literal>Meteors</emma:literal>
                </emma:interpretation>
              </emma:one-of>
            </emma:emma>
          </inkml:annotationXML>
          <inkml:trace contextRef="#ctx0" brushRef="#br0">-360-1538 11,'0'0'26,"-9"-5"0,9 5-1,0 0-11,-10-4-4,10 4-3,-7 1-3,7-1-1,0 0-1,-9 9-1,9-9-1,-4 12 0,2-3-1,2 1 1,-1 3 0,-1 1 0,1 4-1,1-1 1,-1 3 0,-1 0 0,1 1 0,-1 0 0,-1-1 0,0 0 0,-2-4 0,2 0 0,-2-2 0,1-3 0,-1-3 0,2-1 1,3-7-1,-6 9 0,6-9 0,0 0 0,-7 2 0,7-2 0,0 0 0,-4-13 0,2 4 0,2-5 0,0-2 0,0-4 0,2-3 1,0-1-1,1-2 1,1 0-1,1 0 1,-1 3-1,1 1 1,-1 3-1,2 2 1,-3 3-1,1 2 0,-2 4 0,1 0 1,-3 8-1,4-9 0,-4 9-1,0 0 1,0 0 0,0 0 0,0 0 0,5 12-1,-1-5 2,-1 4-2,1-1 2,1 2-1,1-2 0,0-1 0,1-3 1,-1-6-1,1-4 1,0-5 0,1-5 0,-1-5 0,2-1-1,-2-3 1,1-1 0,-1 1 0,-1 2 1,0 2-2,-2 4 2,0 4-3,-2 3 3,-2 8-3,3-9 2,-3 9-1,0 0-1,3 8 1,-2 1-1,1 2 1,-1 2-1,1 3 1,1 3-2,1 1 2,0 3-1,1-1 1,-1-1 0,1 2-1,-1-2 1,1 0 0,-1-4 0,-2 0 0,1-4-1,-1-2 1,0-4-1,-1 0 0,-1-7-2,3 7-2,-3-7-4,0 0-12,0 0-7,4-9 2,-4 9-1</inkml:trace>
          <inkml:trace contextRef="#ctx0" brushRef="#br0" timeOffset="871.0871">-104-1581 1,'0'0'18,"0"0"0,0 0-8,0 0-3,8 3-1,-8-3-1,7 4-1,-7-4 1,10 2-1,-10-2 0,14-2 1,-7-2-2,1 1 0,0-1-1,0-1 0,0-1 0,0 0-1,-1-1-1,0 0 1,0 0 0,-1 0-1,-2-1 1,1-1 0,-3 2-1,0-3 1,-2 2 0,0-2-1,-2 0 1,-2 1 0,-2 0-1,-1 3 0,-3 0 0,-1 3 1,0 3-2,-3 3 1,0 4 0,1 1-1,0 5 0,1 0 0,2 2 1,0 1-2,4-2 2,1 1 0,2-2 1,1 2-1,3-2 1,3 0 0,-1-1 0,3 0 1,-1 0-1,2-2 1,-1 0-1,2-1 0,-3-1 0,2-2 0,-7-6-1,11 11 1,-11-11 0,11 7-1,-11-7 1,11 3-1,-11-3 0,12-1 1,-12 1-1,14-5 0,-7 2 1,0 0-2,0-1 1,0-1-2,0 2-2,-7 3-3,12-8-8,-12 8-11,7-7 0,-7 7 1</inkml:trace>
          <inkml:trace contextRef="#ctx0" brushRef="#br0" timeOffset="1968.1968">114-1746 18,'0'0'21,"0"0"1,-5 7-1,5-7-15,0 0-2,-6 8-2,6-8 0,0 9-1,-1-1 1,2-1 0,-1 3 0,1 2 0,-2 1 1,2 3-2,-2-4 2,-1 4-2,0-3 0,-1 2 0,1-4 0,-1-2 0,1-1 0,2-8 0,-4 10 0,4-10 0,0 0 0,0 0 0,0 0 0,0 0 0,0 0-1,-1-8 1,1 1 0,1 0-1,0-3 1,2-1 0,-1-2 0,1-2 0,0-1 0,0 0 1,0-1-1,2 2 1,-2 2-2,0 0 1,0 3-1,-3 10 1,4-11-1,-4 11-1,0 0 1,0 0 0,0 0 0,0 0-1,0 0 1,7-6 0,-7 6 0,0 0 0,0 0 0,0 0-1,7 10 1,-7-10 0,5 15 0,-2-7-1,0 2 1,1 2-1,0-1 0,1 0 0,0-2 1,1-2-1,1-4 2,0-1-1,3-4 1,-1-5-1,1-2 1,2-3 1,-2-2-1,2-2 1,-2-1-1,-1 1 0,-2-3 0,-2 2 1,-1 2-2,-1 0 1,-1 2 0,-1 4-1,-2 1 0,1 8 0,-2-7-1,2 7 0,0 6-1,0-6 0,-1 15-1,0-7-2,3 3 0,-2-5-4,6 2-9,-6-8-9,0 0 1,9 2 0</inkml:trace>
          <inkml:trace contextRef="#ctx0" brushRef="#br0" timeOffset="3283.3283">297-1909 38,'0'0'28,"13"-1"1,-5-1-2,2 3-18,-3-6-1,9 5-2,-5-3-2,4 1-1,-1-2-1,2 1 0,-2-1 0,3-2-1,-2-3 1,2 0-1,0-3 0,0 0-1,1-2 1,-1 1-1,-2 0 1,-1 2-2,-3 2 1,-1 2 0,-2 3-2,-8 4 0,8-4-2,-8 4-5,2 7-9,-2-7-11,-6 10-1,6-10 1,-10 11-1</inkml:trace>
          <inkml:trace contextRef="#ctx0" brushRef="#br0" timeOffset="2727.2727">472-2101 28,'0'0'26,"0"0"-1,0 0 2,0 0-18,0 0-1,0 0-4,0 0 0,0 0-2,0 0 0,0 0 0,0 0-1,-2 9-1,2-1 1,-1 4 0,-2 4 0,1 4 0,-2 5-1,1 2 1,-3 1 0,2 3 0,-2-3-1,0 0 0,0-3 0,2-2 0,1-4 0,0-4 0,1-2-1,1-1 1,1-2 0,0-2 0,1-1-1,-1-7 1,4 10 0,-4-10 0,5 7 0,-5-7 0,8 2 0,-8-2 1,10-2-1,-3 0 1,-1-2 0,2-1 0,0-1 0,0 0-1,-1-1 1,1 0 0,-1-1-1,0 1 1,0 0-1,-7 7 1,10-11-1,-10 11-1,8-9 1,-8 9-1,0 0-2,0 0-2,10-3-7,-10 3-11,0 0-6,-6 7 1,6-7 0</inkml:trace>
          <inkml:trace contextRef="#ctx0" brushRef="#br0" timeOffset="4252.4252">743-1903 15,'0'0'18,"0"0"-2,-8-9-3,8 9-2,-3-7-1,3 7 1,-4-8-2,4 8-1,0 0-1,0 0-2,-8-6-1,8 6-2,-8 4 0,8-4 0,-9 10-1,4-1 0,0 1-1,1 1 1,-2 1 0,1 1 0,-1 0 0,1-1 0,1 0-1,1-2 1,-1-1 0,2 0 0,-1-1-1,3-1 1,0 0-1,0-1 1,2 1 0,1 0-1,-3-7 1,9 11-1,-2-6 1,1-1 0,1-2 0,0-1 0,1-1 0,-1-2 0,0-3 0,1 1 0,-3-4 1,0-1-1,-1-1 0,-1-2-1,-1-3 1,-1 1-1,0-3 1,-4 1-1,0 0 0,-1-1 0,-1 3 0,-2 1-1,-1 4 0,-2 2 0,1 4-1,-2 3 0,0 5-1,-1 2 1,1 2 0,-1 2 0,2 0 0,0 1 1,2-2 0,1-1 0,2-2 0,3-7-1,1 11-3,-1-11-5,8 2-12,-1-3-6,0-3 2,2-1-1</inkml:trace>
          <inkml:trace contextRef="#ctx0" brushRef="#br0" timeOffset="5034.5032">841-2056 48,'0'0'29,"8"-1"1,-8 1-3,0 0-18,5 6-2,-1 3-3,-4 0-2,4 6 1,-2 1-2,2 3 1,0 0-1,0 1-1,0 0 0,0-2 0,1-2 0,0-2 0,0-3 0,-1-3-1,-1 0 1,-3-8 0,6 10 0,-6-10 0,0 0 0,0 0 0,5 6 0,-5-6 0,0 0 1,0 0-1,0 0 0,0 0 1,-2-7-1,2 7 0,0-14 0,-1 4 0,2-4 0,-1-2 0,3-2 1,1-1-1,1-2 0,1 0 1,1 1-1,2 1 1,0 1-1,2 3 1,0 2-1,-1 3 0,2 2 2,1 2-2,-1 2 0,0 2 1,-2 0-1,0 1 1,-1 1-1,-2 0 1,-7 0-1,9 0 0,-9 0 1,0 0-1,0 0 1,0 0-1,0 0 0,0 0 0,-8 4-1,8-4 0,0 0-2,-9 1-2,9-1-1,0 0-8,-2-7-15,2 7-1,0-12-1,0 4 0</inkml:trace>
          <inkml:trace contextRef="#ctx0" brushRef="#br0" timeOffset="5987.5986">1290-2236 21,'0'0'23,"-7"0"1,7 0-6,0 0-5,0 0-3,0 0-1,0 0-2,0 0-1,0 0-1,0 0-1,0 0 0,0 0-1,-8 1-1,8-1 1,-6 8-1,6-8 0,-10 12-1,4-5 0,0 2 1,-1 3-1,-2-2 0,2 1-1,-1-1 1,1 3-2,1-5 2,1 2-1,0-3 0,2 0 0,3 0 0,0-7 1,5 10-1,-5-10 0,9 9 1,-1-5-1,-2-2 1,2 1 0,0-1-1,-1-1 1,0-1 1,0 1-1,0-1 0,0-1 0,0 0 0,1-1 0,-1 1-1,-1-1 1,-6 2-1,12-3 0,-12 3 0,10 1 0,-10-1 0,8 6 1,-8-6-1,4 13 1,-4-4-1,-1 2 1,-2 1-1,-1 3 1,-3 0-1,-3 1 1,0-1-1,-2-1 1,-1-1-1,1-1 1,0-2 0,0-1-1,2-3 1,3-1-1,7-5 0,-10 6 0,10-6 0,0 0 0,0 0-1,0 0 0,0 0-1,4-7 0,-4 7-2,9-8-3,0 9-8,-9-1-15,8-5-2,-8 5 0,0 0 0</inkml:trace>
          <inkml:trace contextRef="#ctx0" brushRef="#br0" timeOffset="-2409.2407">-296-978 8,'0'0'11,"0"0"-2,0 0-1,0 0-2,0 0-2,0 0-1,0 0-2,0 0 0,0 0-1,-7-3 0,7 3 1,0 0 1,0 0 1,0 0 1,0 0 1,0 0 1,0 0 0,0 0-1,0 0 1,0 0-1,-2-7-1,2 7-1,0 0 0,-1-7-1,1 7 0,0 0 0,0 0 0,0 0-1,0 0 0,0 0 0,0 0 0,0 0 0,3-7 0,-3 7 1,0 0 0,7-11 0,-7 11 0,9-11-1,-2 4 1,-1-1 0,1 1-1,0-2 0,1 0-1,0 0 1,1 0 0,0 0-1,2-1 1,0 1-1,2-3 1,0-1-1,0 1 0,2-1-2,0-1 3,1 1-3,-1 1 2,-1-1-2,-1 2 1,0 2-1,-1 1 2,-1 1 0,-2-1 0,1 2 0,-2 1 0,-1 0 0,1 0 0,-8 5 0,13-10 0,-13 10 0,11-9 0,-11 9 1,10-9-1,-10 9 0,9-9 0,-9 9 0,11-8 0,-11 8 0,10-9 0,-10 9 0,11-8 0,-11 8 0,13-9 1,-13 9-1,12-8 0,-12 8 0,13-9 0,-13 9 0,14-9 0,-8 4 0,1-1 0,0 0 1,0 1-1,1 0 0,-2-1 0,1 0 0,1 0 0,-1 1 0,-1 0 0,1 0 0,0 0 1,1 0-1,-2 0 0,1-1 0,0 2 1,0 0-1,0-1 0,1 1 0,-8 4 0,14-8 0,-7 5 0,2 0 0,-1-1 0,2 0 0,-2 0 0,2 0 0,1 1 0,-2-1 0,3 0 0,-2 0 0,1 1 0,-1-2 0,0 2 0,0 0 0,-1 0 0,0 1 0,-1-1 0,0 1 0,-1 1 0,1-2 0,-1 2 0,0-1 0,-1-1 0,1 1 0,0 0 1,0 0-1,-7 2 0,12-5 0,-12 5 0,13-4 0,-6 2 0,0 1 0,-1-2 0,1 2 0,1-1 1,0 2-1,0-2 0,-1 0 0,1 1 1,-8 1-1,13-3 1,-6 1-1,-7 2 1,12-3-1,-12 3 0,9-3 1,-9 3-1,7-1 0,-7 1 0,0 0 1,9-2-1,-9 2 0,0 0 0,10-2 0,-10 2 0,7-1 0,-7 1-1,9-1 1,-9 1 0,11-1 0,-11 1 0,9-1 0,-9 1 1,7 0-1,-7 0 0,8-1 0,-8 1 0,0 0 0,10-1 0,-10 1 0,7-1 0,-7 1 0,7 0 0,-7 0 0,8-1 1,-8 1-1,8-2 0,-8 2-1,9 0 1,-2-1 0,-7 1 0,11-2 0,-11 2 0,10 0 0,-10 0 0,9-2 0,-9 2 0,7-1 0,-7 1 0,0 0 0,9 0 0,-9 0 0,0 0-1,7 0 1,-7 0 0,0 0 1,0 0-1,8 0 0,-8 0-1,0 0 1,0 0 0,0 0 0,0 0 0,7 0 0,-7 0 0,0 0 0,0 0 0,0 0 0,0 0 0,0 0 0,0 0 1,0 0-1,0 0 0,0 0 1,0 0-1,0 0 0,0 0 1,0 0-1,0 0 0,0 0 0,0 0 1,0 0-1,0 0 0,0 0 0,0 0 0,0 0 0,0 0 1,0 0-1,-6 1 0,6-1 0,-7 0-1,7 0 1,-10 0 0,10 0 0,-13 1 0,5-1 0,2 1 1,-4-1-1,2 0 0,0 0 0,-1 0 0,1 0 1,0 0-1,-1-1 0,-1 0 0,2 0 0,-2 0 0,-1 0 0,1 0 0,-1 0 0,0-1 0,0 1 0,1 1 0,0-1 0,0 0 1,1 0-1,1 0-1,0 0 1,1 0 0,7 1 0,-12-3 0,12 3 0,-10-2-1,10 2 1,-8-2 0,8 2 0,0 0-1,-10 0 1,10 0 0,0 0-1,-7 1 1,7-1 0,0 0 0,0 0 0,-9 3 0,9-3 0,0 0 0,0 0 1,-8 2-1,8-2 0,0 0 0,-8-1 0,8 1 1,0 0-1,-10-3 0,10 3 0,-8-3 0,8 3 0,-9-7 1,9 7-1,-10-6 0,10 6 0,-13-7 0,13 7 0,-11-6 0,11 6 0,-11-3 0,11 3 0,-8-1 0,8 1 0,0 0 0,-8-2 0,8 2 0,0 0 0,-6-1 0,6 1 0,-7-2 0,7 2 0,-7-5 1,7 5-1,-8-6 1,8 6-1,-9-7 1,9 7 0,-6-6-1,6 6 0,0 0 0,-8-3 0,8 3-1,0 0 1,0 0-1,0 0 1,0 0-1,0 0 0,0 0 1,0 0 0,4 9-2,-4-9 3,11 12-2,-4-4 1,1-1-1,1 0 2,0 0-2,1-3 1,-1 2 0,0-4 0,0 0-1,-1 0 2,0-1-1,-1 1 0,1-1 0,0 1 0,-1-1 0,1 1 0,0 0 0,1 1 0,1-1 0,1 1 0,0-1 0,0 0 1,2 0-1,-1-1 0,1 0 1,-1-1-1,0 0 1,-2 0-1,-1-1 0,0 1 0,-1 0 0,-1 0 0,0 0 0,-7 0 0,10 1 0,-10-1 0,6 1 0,-6-1 0,0 0 0,7 2 0,-7-2 0,0 0 0,0 0 0,0 0 0,8 1 1,-8-1-1,0 0 0,0 0 0,0 0 0,0 0 0,0 0 0,0 0 0,0 0 0,0 0 0,0 0 1,-4 7-1,4-7 0,-10 6 0,10-6 0,-13 10 0,4-4 0,1 0 0,0 0 0,1 0 0,0 0 0,0 0-1,7-6 1,-11 13 0,7-5 0,0 0 0,0 2-1,1 1 1,-1 1 0,-1 1 0,1 1 0,0 2 0,-1-1 0,0 0-1,-1-2 1,1 1 0,0-2 0,0-1-1,-1-2 1,2-1-1,0-1 1,4-7 0,-5 9 0,5-9 0,0 0 0,0 0 0,-3 7-1,3-7-1,0 0-4,13-3-12,-13 3-10,10-7-1,-10 7-1</inkml:trace>
        </inkml:traceGroup>
        <inkml:traceGroup>
          <inkml:annotationXML>
            <emma:emma xmlns:emma="http://www.w3.org/2003/04/emma" version="1.0">
              <emma:interpretation id="{CC3C479C-4230-4A16-B5EE-5330D2186CEF}" emma:medium="tactile" emma:mode="ink">
                <msink:context xmlns:msink="http://schemas.microsoft.com/ink/2010/main" type="inkWord" rotatedBoundingBox="20312,9657 21731,8997 22445,10532 21026,11192"/>
              </emma:interpretation>
              <emma:one-of disjunction-type="recognition" id="oneOf1">
                <emma:interpretation id="interp5" emma:lang="en-US" emma:confidence="0">
                  <emma:literal>ideas.</emma:literal>
                </emma:interpretation>
                <emma:interpretation id="interp6" emma:lang="en-US" emma:confidence="0">
                  <emma:literal>ideas</emma:literal>
                </emma:interpretation>
                <emma:interpretation id="interp7" emma:lang="en-US" emma:confidence="0">
                  <emma:literal>ilea.</emma:literal>
                </emma:interpretation>
                <emma:interpretation id="interp8" emma:lang="en-US" emma:confidence="0">
                  <emma:literal>ides.</emma:literal>
                </emma:interpretation>
                <emma:interpretation id="interp9" emma:lang="en-US" emma:confidence="0">
                  <emma:literal>isles.</emma:literal>
                </emma:interpretation>
              </emma:one-of>
            </emma:emma>
          </inkml:annotationXML>
          <inkml:trace contextRef="#ctx0" brushRef="#br1" timeOffset="208426.8406">1986-1851 3,'0'0'4,"0"0"-1,0 0 0,0 0 1,-7 6 0,7-6 0,0 0 0,0 0 0,0 0 1,0 0-1,0 0 1,0 0-1,0 0 0,0 0 0,0 0 0,0 0 0,0 0 0,0 0-1,0 0 0,0 0-1,0 0 1,0 0 1,0 0-2,-7-3 0,7 3 0,0 0-1,0 0 0,-8-2 0,8 2 1,0 0-2,0 0 1,0 0 1,0 0-1,0 0 1,-3-8-1,3 8 0,0 0 1,0-9-1,0 9 0,1-9-1,-1 9 1,4-9 0,-3 2-1,2 0 1,-1-1 0,2-3 0,-1 1-1,1-3 1,0 0 0,-1-2 0,1-1-1,0-1 1,0 1-1,1-2 1,1 1 1,-2-1-1,1 1 0,-1 0-1,1 0 1,-3 2 0,3-1 0,-4 1-1,2 1 1,-2 0-1,2 2 1,-2 0-1,1 1 1,-2 0-1,3 2 1,-2-2-1,1 0 0,1-1 0,-2 0 0,3 0 0,-1-1 0,2-1 0,-2 0 0,3-1 0,-1 1 0,2-1 0,0 1-1,1 0 1,-1 0 0,2 2 0,-1 0 0,1 2 0,-1-1-1,-1 3 2,0 0-2,-1 2 2,-6 6-1,10-12 0,-10 12 0,9-9 0,-9 9 1,7-8-1,-7 8 0,8-10 0,-8 10 0,10-11 0,-10 11-1,11-11 1,-11 11 0,11-10 0,-11 10-1,10-6 1,-10 6 0,0 0 1,8-6-1,-8 6 1,0 0 0,0 0 0,0 0-1,0 0 1,0 0-1,0 0 1,0 0-1,0 0 0,0 0 1,0 0-2,0 0 1,0 0 0,0 0 0,0 0 0,0 0 0,0 0 0,0 0 0,0 0-1,0 0 1,0 0 0,0 0 0,0 0-1,0 0 1,0 0 0,0 0 0,0 0 1,0 0-1,0 0 1,0 0 0,0 0 0,0 0 0,0 0 0,-7-3 0,7 3 0,-11-3 0,3 1-1,-1 0 1,-3 1-1,3-1 0,-4 2 1,2 2-1,0 0 0,2 0 0,0 1 0,2 1 0,7-4-1,-10 9 1,10-9 0,-8 9 1,8-9-2,-6 10 2,6-10-1,-5 11 0,5-11 0,-8 10 1,8-10-1,-10 12 0,4-6 1,-2 1-1,0 1 0,-4 0 0,3 1 0,-4 0 0,-1 1 0,1 0-1,0 0 1,1 0-1,1 0 0,3-1 1,0 0-1,3-1 1,3-2 0,2-6-1,-2 10 1,2-10-1,0 0 1,0 0 0,8 6-1,-8-6 1,11-5 1,-11 5-2,13-11 2,-3 5-1,-1-2 1,1 1-1,0-2 1,0-1-1,-2 1 0,1 0 1,-2 0-1,-1 1 0,0 0-1,0 1 1,-1 0 0,-5 7 0,10-10 0,-10 10 0,9-9-1,-9 9 1,8-9 0,-8 9 0,9-7 0,-9 7 0,10-9 0,-10 9-1,11-8 1,-11 8 0,12-7 0,-12 7-1,13-6 1,-6 4-1,-1 0 1,-6 2 0,14-2 0,-14 2-1,11-1 1,-11 1 0,9 1 0,-9-1 0,0 0 0,7 4 0,-7-4 0,0 0 0,6 8 0,-6-8 0,3 9 0,-3-9 1,2 10-1,-1-3 0,1 0-1,-1 1 1,2 1 0,-2-1 0,2 1 0,1 0-1,-1 1 1,2-1 0,-1 0 0,1-2 0,0 2-1,0 0 1,-1 0 0,1 1 0,-2 3 0,1 0 0,-1 2-1,-1 2 1,-1-1 0,-1 1 0,0-1 0,0-2 0,-1-3 0,0-2 0,0-2-1,1-7 1,0 0-1,0 0 0,0 0-3,7-2-2,-7 2-5,6-11-10,-4 1-6,0 2 0,-4-5 0</inkml:trace>
          <inkml:trace contextRef="#ctx0" brushRef="#br1" timeOffset="209575.9553">2010-2858 12,'0'0'10,"0"0"-1,0 0 2,0 0 0,0 0 0,0 0-2,0 0-2,0 0 0,0 0-3,0 0-1,0 0-1,-8 8-1,8-8 0,-4 11 1,4-11-1,-6 13 0,2-6 0,1 1 1,-2-1-2,2 2 1,-3-1-1,3 1 1,-1-1-2,1 1 2,-2 0-2,4 0 1,-2-1 0,1 1 0,0-1 1,-1 1-1,0 1 0,-1-1 1,0 1-1,-1-1 0,0 0 0,0-1 0,1-1 0,4-7-1,-7 10 0,7-10-1,0 0-1,0 0-1,0 0 0,0 0-6,0 0-3,0 0-8,0-8-1,0 8-1</inkml:trace>
          <inkml:trace contextRef="#ctx0" brushRef="#br1" timeOffset="211379.1358">2295-2838 4,'0'0'12,"0"0"-2,-1-9 0,1 9-1,2-7-1,-2 7 1,-1-9-2,1 9-1,-4-8-1,4 8 0,-7-7-3,7 7 0,-12-3-1,12 3 0,-14 0-1,7 2 0,-2 1-1,1 1 1,-1-1 0,2 2-1,0-1 1,7-4 0,-12 9 0,12-9 0,-8 7 0,8-7 0,-7 9 0,7-9 0,-7 8 0,7-8 0,-5 10 0,5-10 0,-6 12 0,5-5 0,-1-1 0,1 2 0,1-1-1,0 1 1,0-1 0,2 1 0,-2-8 0,7 11 0,-7-11 0,9 7 1,-9-7 1,13 2 0,-5-3 1,0-4 0,2-1 0,-1-3 1,4-4-1,-2-2 0,3-3-1,-2-4 1,3-1-2,-4-1 0,3-1 0,-4 1 0,1 0 0,-3 0 0,1 4-1,-3-1 1,0 3 0,-2 2 0,1 1 0,-2 2 0,-1 2-1,0 2 1,0 2 0,-2 7-1,2-12 0,-2 12 0,0 0 0,0 0 0,0 0 0,0 0 0,0 0-1,0 0 1,0 0 0,0 0 0,0 0 0,-1 10 0,1-10-1,-3 12 1,0-4 0,1 2 0,-1 2-1,-1 2 1,0 1-1,0 4 1,-1 0 0,1 3 0,0 0-1,0 1 1,1 0-1,1 1-1,0-1 0,2 0 0,0-4-1,2 1-1,-2-3 1,2-2-2,-2-5 1,3 0-2,-3-10-4,1 8-3,-1-8-9,0 0-1,0 0 0</inkml:trace>
          <inkml:trace contextRef="#ctx0" brushRef="#br1" timeOffset="210041.002">2052-3068 15,'0'0'17,"2"-7"-2,-2 7-2,0 0-2,0 0-1,0 0-2,0 0-2,0 0-1,0 0-2,0 0-2,0 0-1,-2 7 0,2-7 0,0 0 0,0 0-2,0 0-1,0 0-4,0 0-9,0 0-6,0 0-1,0 0 0</inkml:trace>
          <inkml:trace contextRef="#ctx0" brushRef="#br1" timeOffset="212536.2513">2429-2751 2,'0'0'5,"7"-3"1,-7 3 0,0 0 1,8-7 0,-1 4 0,-7 3-1,12-5-1,-12 5-2,13-3 1,-6 2-1,0 0 0,0 1-1,-7 0 0,9 0 1,-9 0-1,10 0 0,-10 0 0,11-2 0,-11 2-1,11-2 1,-11 2-1,10-3 2,-10 3-3,10-5 2,-10 5-2,0 0 1,9-9-1,-9 9 0,5-9 1,-5 9-1,4-10 0,-4 10 0,2-11 0,-2 4 0,-1 0 0,-1-2-1,1 0 1,-1-1-1,0 1 0,-1 0 0,0 0 0,-4 2-2,7 7 2,-10-10-1,10 10 1,-12-1-1,12 1 1,-12 5-1,12-5 1,-10 11 1,6-3-1,-2 1 1,2 1 0,-1 0 0,-3 1-1,2 0 2,-2 0-2,3 1 2,-2-2-2,1 2 2,0-2-1,1 1 1,1-2-1,0 1 1,0 0-1,1-1 0,0-1 0,0 1 0,2 0 0,0-1 0,1 1 0,0-1 0,2 0 0,0 0 0,0 0 0,1-1 0,-1-1 0,-2-6 0,6 12 0,-2-5 0,-4-7 0,8 13 0,-8-13 2,11 13-2,-4-8 1,0 1-1,0-2 1,0 0 0,1-3 0,-1 0 0,-7-1-1,12-1 1,-12 1-1,14-6 1,-14 6-2,13-6 0,-13 6-5,11-4-5,-11 4-10,6-1 0</inkml:trace>
          <inkml:trace contextRef="#ctx0" brushRef="#br1" timeOffset="213895.3873">2797-2786 18,'0'0'9,"1"-7"0,-1 7 0,0-8-2,0 8-1,0-9-3,0 9 0,-1-9-1,1 9-1,-2-8 0,2 8 1,-4-8-1,4 8-1,-7-3 1,7 3 0,-9 2-1,9-2 1,-12 7-1,12-7 0,-12 10 0,5-3 1,1 0-1,-2 0 1,2-1-1,-1 2 1,3-1-1,-2-1 1,2 1-1,-2 0 0,3 0 0,0 0 1,-1-1-1,1 1 0,-1 1 0,0 1 1,1 0-1,-1-1 0,2 1 0,-1 0 1,1 0-1,0-1 0,1-1 0,-1 0 0,2 0 0,1 1 0,-1-8 0,2 12 0,-2-12 1,6 12-1,-6-12 0,8 9 0,-8-9 1,10 6-1,-10-6 0,12 4 2,-12-4-2,12 3 1,-12-3 1,13 2-1,-13-2 1,11-2 0,-11 2 0,9-3 0,-9 3 0,9-10 1,-5 2-2,1-2 1,0-3 0,1-2 0,0-3-1,-1 0 0,0 0 0,0 1-1,-2 0 0,2 4 0,-2 3 0,-1 1 0,-2 9 0,3-9-1,-3 9 0,0 0 0,0 0 0,0 0 0,-2 10 1,1-3-1,-2 1 0,0 1 2,1 3-1,-1-1 0,1 1 0,-1-1 0,1 1 0,0 0 0,0-1 0,2 0 1,-1-1-1,1 2 0,0-1 0,1 1 0,-1-1 0,2 0-1,-1 1-1,1-2 0,0 1-1,0-3 0,1 0 0,-3-8-2,5 13-1,-5-13-2,4 7-5,-4-7-4,0 0-6</inkml:trace>
          <inkml:trace contextRef="#ctx0" brushRef="#br1" timeOffset="215217.5196">3080-2760 8,'33'-7'12,"-33"7"-1,0 0-1,0 0-1,0 0 0,0 0-2,0 0-1,0 0-2,0 0-1,0 0 0,0 0-2,0 0 2,0 0-1,0 0 0,0 0 1,0 0-1,0 0 1,0 0 0,0 0 0,0 0-1,0 0 0,0 0-1,0 0 0,0 0 0,0 0-1,-47 12-1,23-14 0,2 8 0,-3-5 0,5 6 0,-1-6 0,9 7-1,-1-8 1,13 0 1,-9 11 1,9-11-2,-7 11 1,4-4 1,1 0-1,1 0 0,-1 0 0,1 2 1,-1-1-1,1 1 1,1 1-1,-2-3 1,2 2-1,0-2 0,1 1 1,-1-8-1,5 13 0,-5-13 0,9 10 1,-9-10 1,0 0-2,0 0 2,0 0 0,0 0-1,0 0 1,36 11 0,-36-11-1,0 0 0,0 0 0,0 0 0,32 16-1,-32-16 0,0 0 1,0 0-1,0 0 1,0 0 0,21 36-1,-29 0 0,2-29-1,1 7 0,-6-6 0,1 4 0,-4-7 1,4 4-1,-2-7 0,4 6 2,-1-1 0,0 1-1,2-2 1,0 1-1,7-7 0,-8 8 0,8-8 0,-5 7 0,5-7 0,0 0 0,0 0-1,0 0 1,0 0-1,7-1 0,-7 1-3,0 0-3,10-8-10,-9 1-12,-1 7 0,0-9 0</inkml:trace>
          <inkml:trace contextRef="#ctx1" brushRef="#br2">3625-1957 0,'0'0'0,"0"0"0,0 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30:48.890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094E93DF-AA3E-4CFF-89A5-7803C59A32F3}" emma:medium="tactile" emma:mode="ink">
          <msink:context xmlns:msink="http://schemas.microsoft.com/ink/2010/main" type="writingRegion" rotatedBoundingBox="15874,10466 17876,10466 17876,11162 15874,11162"/>
        </emma:interpretation>
      </emma:emma>
    </inkml:annotationXML>
    <inkml:traceGroup>
      <inkml:annotationXML>
        <emma:emma xmlns:emma="http://www.w3.org/2003/04/emma" version="1.0">
          <emma:interpretation id="{06607EBA-4696-41E8-AF2B-DC2E3E6FC8FA}" emma:medium="tactile" emma:mode="ink">
            <msink:context xmlns:msink="http://schemas.microsoft.com/ink/2010/main" type="paragraph" rotatedBoundingBox="15874,10466 17876,10466 17876,11162 15874,11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8BF8C-671D-48E1-8EF3-F569F0F0287B}" emma:medium="tactile" emma:mode="ink">
              <msink:context xmlns:msink="http://schemas.microsoft.com/ink/2010/main" type="line" rotatedBoundingBox="15874,10466 17876,10466 17876,11162 15874,11162"/>
            </emma:interpretation>
          </emma:emma>
        </inkml:annotationXML>
        <inkml:traceGroup>
          <inkml:annotationXML>
            <emma:emma xmlns:emma="http://www.w3.org/2003/04/emma" version="1.0">
              <emma:interpretation id="{1889CF9A-52FB-401B-B209-E00020AF3C48}" emma:medium="tactile" emma:mode="ink">
                <msink:context xmlns:msink="http://schemas.microsoft.com/ink/2010/main" type="inkWord" rotatedBoundingBox="15874,10466 17876,10466 17876,11162 15874,11162"/>
              </emma:interpretation>
              <emma:one-of disjunction-type="recognition" id="oneOf0">
                <emma:interpretation id="interp0" emma:lang="en-US" emma:confidence="0">
                  <emma:literal>mentors</emma:literal>
                </emma:interpretation>
                <emma:interpretation id="interp1" emma:lang="en-US" emma:confidence="0">
                  <emma:literal>Mentors</emma:literal>
                </emma:interpretation>
                <emma:interpretation id="interp2" emma:lang="en-US" emma:confidence="0">
                  <emma:literal>mentor,</emma:literal>
                </emma:interpretation>
                <emma:interpretation id="interp3" emma:lang="en-US" emma:confidence="0">
                  <emma:literal>Mentor,</emma:literal>
                </emma:interpretation>
                <emma:interpretation id="interp4" emma:lang="en-US" emma:confidence="0">
                  <emma:literal>mentions</emma:literal>
                </emma:interpretation>
              </emma:one-of>
            </emma:emma>
          </inkml:annotationXML>
          <inkml:trace contextRef="#ctx0" brushRef="#br0">4353 716 16,'0'0'14,"0"0"-2,2-7 0,-2 7-1,0 0-1,0 0-2,-10 10-1,5-1-3,0-2 0,-1 5-2,0-2 1,0 4-1,1-1 0,1 2-1,0-3 0,2 1 0,0-1 0,2 0 0,0-2 0,1 0 0,-1 1 0,1 1-1,-1 2 0,0-1 1,-1 0-1,-1 2 0,-1 0 0,0 0 0,0-2 0,-1-3 0,1-1 0,1-2 1,2-7-1,0 0 1,0 0 0,0 0 0,2-19 0,4 3 0,1-5 1,3-1-2,1-3 2,1 1-2,0 0 1,0 5-1,-3 4 1,0 3-1,-2 2 0,-7 10 0,9-9 0,-9 9 0,0 0-1,7-2 1,-7 2 0,0 0 0,0 0 0,7 3 0,-7-3 0,0 0 0,11 2 0,-11-2-1,9 2 1,-9-2 0,13 5 0,-13-5 0,14 10 0,-14-10 0,14 13 0,-8-6 0,-6-7 0,9 12 0,-9-12 0,7 7 0,-7-7 0,0 0 0,10 0 0,-10 0 0,9-8-1,-6 1-2,3 1-3,-5-4-6,5 3-11,-4-2-4,0 2 0,0 0 0</inkml:trace>
          <inkml:trace contextRef="#ctx0" brushRef="#br0" timeOffset="856.0856">4748 808 18,'0'0'22,"5"-7"-1,-5 7-5,0 0-2,0 0-2,-7-1-3,7 1-2,0 0-2,-8 2 0,8-2-2,-7 1-1,7-1 0,-9 1 0,9-1-1,-10 1 1,10-1-1,-13 2-1,5-1 1,0 2-1,-2 1 0,-1 2 0,1 1 0,-1 1-1,1 1 1,0 1 0,2-1-1,1 0 1,3 0 0,2-1-1,2 0 1,2-2 0,-2-6-1,10 12 1,-10-12 0,13 9 0,-5-6 0,0 0 0,-2 0 0,-6-3 1,12 8-1,-12-8 0,6 12 0,-5-4 0,-2 3 0,-2 1 1,0 1-1,-3 1 0,0-2 0,-1 1 1,-2-2-1,1-2 1,0-3-1,-1-2 1,0-1-1,2-2 1,-1-1-1,1-1 1,7 1-1,-10-3 0,10 3 0,0 0 0,-8-3 0,8 3-1,0 0 0,0 0-2,0 0-2,0 0-6,0 0-15,8-8-5,-1 0 2,2-4-1</inkml:trace>
          <inkml:trace contextRef="#ctx0" brushRef="#br0" timeOffset="-6814.6814">2868 468 0,'2'-7'15,"-2"7"-4,0 0-2,-2-8-1,2 8-1,0 0 0,0 0-1,0 0-1,0 0 0,0 0-1,0 0-1,0 0-1,0 0 1,-7 5-2,7-5 0,-6 15 0,0-5 0,0 2 1,-2 0-1,1 1 1,-2-2 0,1 1 0,0-3 0,1 0 0,0-3 0,7-6-1,-9 9 0,9-9 0,0 0 1,-7 7-1,7-7 1,0 0-1,0 0 0,0 0 0,0 0-1,0 0 0,-7 7 0,7-7 0,-5 6 0,5-6 0,-6 8-1,6-8 1,-4 7 0,4-7 1,0 0-1,0 0 0,0 0 0,0 0 0,0 0 1,0 0-1,0 0 0,0 0 1,0 0 0,0 0-1,0 0 1,0 0-1,0 0 1,0 0-1,4-11 1,1 4-1,0 0 0,1-2 0,1-2 0,1 0 0,2 0 1,-1-2-1,3 0 0,-1-1 0,0 1 0,1-1 0,0 1 1,-2 1-1,0 1 0,-1 1 0,-2 0 1,0 3-1,-2-1 0,-5 8 0,9-12 1,-9 12-1,7-9 0,-7 9 0,5-7 1,-5 7-1,0 0 0,0 0 0,0 0 0,0 0 0,0 0 0,0 0 0,0 0 0,6 13 0,-6-4 0,1 0 0,-1 2-1,0-1 2,0 2-2,-1-3 1,0 0 0,0-2 0,1-7 0,-1 12 0,1-12 0,-2 10 0,2-10-1,0 8 1,0-8 0,0 7 0,0-7 0,1 7 0,-1-7 0,2 7 0,-2-7 0,0 0 0,4 7 0,-4-7 0,0 0 0,0 0 1,9-3-1,-9 3 0,8-6 1,-8 6-1,8-9 1,-8 9-1,10-9 1,-10 9-1,11-9 0,-11 9 0,11-11 0,-11 11 0,12-12 1,-4 5-1,-1-1 0,1 0 0,1 0 0,1 0 0,0-1 1,-1 3-1,1-2 0,0 2 0,-2 1 0,0 1 0,-1 0 0,-7 4 0,10-4 0,-10 4 0,0 0 0,8-3 0,-8 3 1,0 0-1,0 0 0,7-3 0,-7 3 0,0 0 1,0 0-1,0 0 0,0 0 0,0 0 1,0 0-1,0 0 0,0 0 0,0 0 0,0 0 0,0 0 0,0 0 0,2 10 0,-2-10 0,-2 13 0,1-4 0,0 1 0,-1 0 0,0 1 0,0 0 0,1-1 0,-1 1-1,0-2 1,1 1 0,-1 0 0,0 0 0,0 0 0,-1 0-1,1 2 2,0-1-2,-1 1 2,-1 0-1,0 2 0,0-1 0,-1 0 0,0 0 0,1-2 1,-1 0-1,1-2 0,0-2 0,4-7 0,-5 8 0,5-8 0,0 0-1,0 0 1,0 0 0,0 0 0,0 0 0,0 0 0,0 0 0,0 0-1,0 0 1,0 0-1,0 0-1,0 0-2,0 0-1,0 0-1,0 0-4,0 0-6,0 0-8,10-2-2,-10 2 2</inkml:trace>
          <inkml:trace contextRef="#ctx0" brushRef="#br0" timeOffset="-5026.5026">3176 624 15,'0'0'8,"-7"-6"0,7 6 1,0 0 0,0 0-1,0 0-2,0 0-2,0 0 0,0 0-2,0 0-1,0 0 0,0 0-1,0 0 1,0 0-1,-3 7 0,3-7 1,0 0 1,2 8-1,-2-8 1,0 0 2,0 0-2,9 8 0,-9-8 1,7 2-1,-7-2-1,8 3 1,-8-3-1,8 2 0,-8-2 0,9 3 0,-9-3-1,9 3 1,-9-3-1,10 4 0,-10-4 0,10 5 1,-10-5-1,10 5 0,-10-5 1,10 3 0,-10-3 0,10 2 0,-10-2 0,10 0 0,-10 0 0,12-2 0,-12 2 0,13-2-1,-13 2 1,12-3-1,-12 3 0,13-3 1,-13 3-1,11-3 1,-11 3-1,8-4 0,-8 4 1,9-4-1,-9 4 0,9-6 1,-9 6-1,9-7 0,-9 7 1,9-9-1,-9 9 0,6-11 1,-3 4-1,-1 0 1,1 0-1,-2-1 1,1 0-1,-2-1 0,0-1 1,0 1-1,-2-1 1,1 1-1,-2 0 0,1 1 1,-1 0-1,3 8 0,-6-12 0,6 12 0,-8-9 0,8 9 0,-10-6 0,10 6 0,-9-3 1,2 2-1,0 1-1,0 1 2,7-1-1,-14 1 0,8 0 0,-3-1 0,3 1 0,-1 1 0,7-2 0,-13 2 0,6 0 0,0 1-1,0 0 1,1 2 0,-1-1 0,-1 2 0,1 0 0,0 0 0,0 1 0,0 1 0,0-1 0,1 2 0,0-1-1,1 0 1,-1 1 0,2 0-1,-1 1 1,1 1 0,0-1 0,1 2-1,0-1 1,1 1 0,0-1 0,1 4 0,1-4-1,0 2 1,1 0-1,1-1 1,0-1-1,0 0 1,2 0-1,1-3 1,-1 2-1,2-2 1,0 1 0,0-1-1,0-1 1,0 2 0,1-2 0,0-1 0,1 0 0,-1-1 0,2-2 1,0-2-1,1 0 0,0-2 1,1 1-1,1-2 0,-1 1 0,1 0 0,1 0 1,-3 1-1,1 1 0,-1 1 0,-1 0 0,-2 1 0,0-1 0,-7-2 0,9 5 0,-9-5 0,0 0 0,0 0 0,7 3 0,-7-3-1,0 0-3,0 0-5,1-11-9,-1 11-9,-1-11 1,0 4-1</inkml:trace>
          <inkml:trace contextRef="#ctx0" brushRef="#br0" timeOffset="-3351.3351">3502 617 2,'0'0'16,"0"0"0,-2-8-3,2 8-1,0 0-3,0 0 0,1-8 0,-1 8-3,0 0-1,0 0-1,0 0-1,0 0-1,0 0 0,0 0-1,-3-7 0,3 7 0,0 0 0,0 0-1,5-8 1,-5 8 0,0 0 0,4-7-1,-4 7 1,0 0 0,0 0 0,0 0 0,3-7-1,-3 7 1,0 0-1,0 0 1,0 0 0,0 0-1,0 0 1,0 0-1,0 0 1,0 0 0,0 0 0,0 0 0,0 0-1,0 0 1,0 0-1,0 0 1,0 0-1,0 0 0,0 0 0,0 0 0,0 0 0,0 0 0,0 0 0,0 0 0,-3 12 0,0-3 0,-1 3-1,-2 3 2,-1 0-1,-1 1 0,-2 2 0,2-2 0,-2-1 0,2 0-1,-1-2 1,2-1-1,1-2 1,0 0-1,2-3 1,-1 1-1,5-8 1,-5 9 0,5-9 0,0 0 0,-4 8 0,4-8 0,0 0 0,0 0 0,0 0 0,0 0 0,0 0 0,0 0 0,0 0 0,0 0 0,2-7 1,2-2-1,-1-2 0,3-2 2,1-2-2,-1-1 1,2 0-1,0-1 1,0 2-1,-1 2 0,0 1 0,0 2 0,1 0 1,-2 1-2,1 2 1,-1 0 0,-6 7 0,10-10 0,-10 10 0,8-5 0,-8 5-1,0 0 1,0 0 0,0 0 0,7 0 0,-7 0-1,0 0 1,7 6 0,-7-6 0,7 9 0,-7-9 0,7 15 0,-4-5 0,-1 1 0,0 0 0,-2 1 0,0 2 0,1-3 0,-2 1 0,1-3-1,0 0 1,0-9 0,2 11 0,-2-11-1,5 9 1,-5-9-1,9 6 1,-9-6 0,13 5 0,-5-2-1,-1-3 1,3-2 1,-1 1 0,1-4 0,-1 2-1,3-4 2,-2 0-2,1-2 2,0-2-1,0 2 0,0-3 0,0 1 0,-1-2 0,0 1 0,-1-1 0,0 2-1,-2-1 1,2 0-1,-2 2 0,-1 0 0,0 1 1,-1 2-1,-5 7 0,7-10 0,-7 10 0,0 0 0,4-7 0,-4 7 0,0 0-1,0 0 1,0 0 0,-1 9-1,1-9 1,0 0-1,-2 9-1,2-9-2,0 0-1,0 0-4,0 7-7,0-7-11,0 0 1,0 0-1</inkml:trace>
          <inkml:trace contextRef="#ctx0" brushRef="#br0" timeOffset="-1817.1817">3790 644 19,'0'0'21,"0"0"1,-7-5-13,7 5-1,0 0-1,0 0-3,0 0-2,9-6 1,-9 6-2,11 0 1,-4 2-1,1 1 0,0 1-1,3-1 1,-2 2-1,2-1 2,-1-2-1,2 0 0,0-2 1,1-1-1,3-2 1,0 0-1,2-1 0,-1 0-1,2 0 0,-2 1 1,-1 1-1,-1 0 0,-2 1 0,-4 0 0,-1 1 0,-1 0 0,-7 0 0,8 0 0,-8 0-2,0 0 0,0 0-2,0 0-5,0 0-5,0 0-10,0 0 1,0 0-2</inkml:trace>
          <inkml:trace contextRef="#ctx0" brushRef="#br0" timeOffset="-992.0992">4180 750 7,'-1'-13'6,"0"6"0,1-2 0,0 9 1,-2-10 0,2 10-1,0 0 1,-7-4-1,7 4 1,-10 8-2,3 2-3,-2 0-2,-3 5 0,0 0 0,-3 4 0,-1-2 1,1 1 1,-1-1 0,2-3 1,-1 0 0,4-3 1,0-1-1,3-1 0,1-2-2,2 1 1,1-1-1,4-7-1,-3 13 0,3-13 1,2 12-1,-2-12 1,7 10-1,-7-10 1,13 6 0,-3-4-1,1-3 2,1-1-1,2-3 0,2 0 0,0-4 1,-1-2-1,1-3 0,0 0 0,-1-4 0,0 1 0,-1-3 0,-2 1 0,-3-1-1,-1-1 1,-2 0 0,-2 3 1,-3 3-2,-1 2 1,-2 4-1,-2 2 0,4 7-1,-16 6 0,6 3 0,-3 2-2,1 3 2,-3-1-2,3 1 2,-1-1-1,3-4 1,1-3-2,9-6-1,-10 7-1,10-7-4,0 0-5,0 0-10,7-9 0</inkml:trace>
          <inkml:trace contextRef="#ctx0" brushRef="#br0" timeOffset="-2388.2387">3964 504 15,'0'0'15,"0"0"-1,1-8-3,-1 8-2,0 0-1,0 0-1,0 0-1,0 0-2,0 0-1,-6 11 0,5-2-1,-3 1-1,1 5 1,-3-2-1,1 5 1,-3-3 0,2 3 0,-3-2 0,1 1 0,-3 0 0,2-2 0,-3 0-1,1 2 0,-1-3 0,0 1-2,1 0 2,0-2-2,1-2 1,1 0-1,3-2 1,0-1 0,2-1 0,1 0 0,3-7-1,-3 12 1,3-12 0,0 10 0,0-10 0,3 10 0,-3-10 0,4 8 0,-4-8 1,7 7-1,-7-7 0,7 6 0,-7-6 0,7 5 1,-7-5-1,9 4 0,-9-4 1,10-1 0,-10 1 0,11-3-1,-4-1 1,2-1 0,1 2-1,2 0 0,0 0 1,0 2-1,0 0-1,0 0 1,-2 3 0,-1-2 0,-1 3-1,-8-3 0,11 4-1,-11-4-2,0 0-1,0 0-5,6 6-6,-6-6-9,-3-9-1,3 9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30:39.641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D0511C97-9F53-489C-BF6D-563ACFD669B7}" emma:medium="tactile" emma:mode="ink">
          <msink:context xmlns:msink="http://schemas.microsoft.com/ink/2010/main" type="writingRegion" rotatedBoundingBox="15710,10785 17503,10785 17503,11522 15710,11522"/>
        </emma:interpretation>
      </emma:emma>
    </inkml:annotationXML>
    <inkml:traceGroup>
      <inkml:annotationXML>
        <emma:emma xmlns:emma="http://www.w3.org/2003/04/emma" version="1.0">
          <emma:interpretation id="{7BF6ED15-F379-47DC-8C41-4ADE660BC671}" emma:medium="tactile" emma:mode="ink">
            <msink:context xmlns:msink="http://schemas.microsoft.com/ink/2010/main" type="paragraph" rotatedBoundingBox="15710,10785 17503,10785 17503,11522 15710,11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A19E73-9B96-40B9-92E2-693B536AFD4A}" emma:medium="tactile" emma:mode="ink">
              <msink:context xmlns:msink="http://schemas.microsoft.com/ink/2010/main" type="line" rotatedBoundingBox="15710,10785 17503,10785 17503,11522 15710,11522"/>
            </emma:interpretation>
          </emma:emma>
        </inkml:annotationXML>
        <inkml:traceGroup>
          <inkml:annotationXML>
            <emma:emma xmlns:emma="http://www.w3.org/2003/04/emma" version="1.0">
              <emma:interpretation id="{93DBBE23-757C-4061-9000-4FF53C77A541}" emma:medium="tactile" emma:mode="ink">
                <msink:context xmlns:msink="http://schemas.microsoft.com/ink/2010/main" type="inkWord" rotatedBoundingBox="15710,10785 17503,10785 17503,11522 15710,11522">
                  <msink:destinationLink direction="with" ref="{4B4B67A1-BC2C-4E10-8ADA-33D6D54AE553}"/>
                  <msink:destinationLink direction="to" ref="{5302CBF0-AD85-49ED-94D8-9D746F93FBE2}"/>
                </msink:context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2604 778 0,'0'0'8,"-6"2"0,6-2-1,0 0 0,-7 1 0,7-1 0,0 0-1,0 0-1,0 0 0,0 0-1,-4-7-1,4 7-1,0 0 1,0 0-1,0 0 0,1-7 0,-1 7 0,0 0 0,0 0 1,0 0-1,0 0 0,0 0-1,0 0 1,0 0-1,0 0 1,0 0-1,0 0 1,0 0 0,10-8-1,-10 8 1,13-5 0,-4 1 0,-2 1-1,4-1 1,-2 0-1,2-1 0,-1 1 0,1 1 0,-2 0 0,1 0 0,-1 1-1,1-1 0,-3 0 0,2 2 0,-1 0 0,-1 0 0,0 1 0,0 0 0,0-2 1,0 1 0,-7 1-1,12 0 1,-12 0-1,13-5 1,-5 2 0,0 2 0,-1-1 0,2 1-1,0 1 1,0-1-1,0 1 0,1 0 1,-3 0-1,2 1 0,-3-1 0,1 1 1,0 0-1,-7-1 0,13 3 0,-13-3 1,12 3-1,-12-3 1,11 2-1,-11-2 0,13 2 1,-13-2-1,12 3 1,-5-1-1,-1 2 0,1-3 0,1 4 1,-1-3-1,0 2 0,2-1 0,0 0 0,-1-1 0,2 0 0,0 0 1,0-1-1,2-1 0,1 1 0,0-1 1,0 0-1,1 3 0,-1-3 1,0 2-1,-1-1 0,0 3 1,-1-3-1,-1 4-1,0-3 1,-1 0 0,-1 1 0,1 0 1,-2 0-1,2 0 0,-2-1 0,1 0 0,-2-1 0,2 1 0,-1-1 1,0 0-1,3 0-1,-1-1 1,1 2 0,1-1 0,0 0 0,0 1 0,0 1 0,1-2-1,0 2 1,-2-1 0,1 1 0,0-1 0,-1 0 0,1 0 0,-1 0 0,1-1-1,0 2 1,0-1 0,0 0 0,1 1 0,1 0 0,-1 1 0,1 0 0,0 0 0,-1-1 0,1 2 0,-1-1 0,2 0 0,-3 2 0,3 0-1,-1 1 1,1 0 0,-1 0 0,-1 1 0,0-1 0,-1 0 0,0 0 0,-1 0 0,-1 0 0,1 0 0,0 2 0,-1-2 0,2 2 0,0-1 0,-2 0 0,1-1 0,-1 0 0,0-1 0,-1-1 0,0-1 0,-1 2 0,0-2 0,-7-4 0,14 12 0,-8-6 0,2 1 0,-1 0 0,0 0 0,0 0 0,1-1 0,-1 1 0,0 0 0,1 0 0,0-1 0,1 3 0,1-1 0,-1 0 0,0 1 1,0-1-2,1 0 1,0 0 0,-1-1 0,0-1 1,0 0-1,0 0 0,1 0 0,-1 0 3,1 0-3,-2-1 2,0 0-1,-8-5 2,13 9-3,-13-9 3,10 10-3,-10-10 0,7 8 0,-7-8 0,7 9 0,-7-9 0,5 10-1,-5-10 2,6 9-1,-6-9 0,6 10 0,-6-10 0,7 10 0,-7-10 0,7 12 0,-3-5 0,-4-7 0,8 12 0,-8-12 0,7 11 0,-7-11 0,4 8 0,-4-8 0,5 7 0,-5-7 0,4 6 0,-4-6 0,3 7 1,-3-7-1,0 0 0,3 7 0,-3-7 0,0 0 0,0 0 1,0 0-1,0 0 0,0 0 0,0 0 0,0 0 0,0 0 0,3 8 0,-3-8 0,0 0 0,4 6-1,-4-6 1,4 7 0,-4-7 0,3 8 0,-3-8 0,4 8 0,-4-8 0,3 8 0,-3-8 0,2 7 0,-2-7 0,3 8 0,-3-8 0,2 7 0,-2-7 0,0 0 0,3 7 0,-3-7 1,0 0-1,0 0 0,0 0 0,0 0 1,0 0-1,0 0 1,0 0-1,0 0 1,0 0-1,0 0 0,0 0 1,0 0-1,0-7 0,0 7 1,-3-7-1,3 7 0,-3-6 0,3 6 0,-3-8 0,3 8 1,0 0-1,-3-7 0,3 7 0,0 0 0,0 0 0,-5-7 0,5 7 0,0 0 1,-4-8-1,4 8 0,-4-7 0,4 7 0,-6-8 0,6 8 0,-7-9 0,7 9 0,-9-9 0,9 9 1,-8-9-1,8 9 0,-9-8 0,9 8 0,-9-6 0,9 6 0,-10-5 0,10 5 0,-11-4 0,4 2 0,0 0 0,-1 0 0,0-1 0,0 1 0,-1 0 0,0 0 0,1 0 0,-1 0 0,0-1 0,0 2 0,1-1 0,0 1 0,0 0 0,1 0 0,7 1 0,-12 0 0,12 0 0,-10 2 0,10-2 0,-9 1 0,9-1-1,-11 3 2,11-3-1,-11 2 0,11-2 0,-12 2 0,12-2 0,-12 2 0,12-2 0,-11 2 0,11-2 0,-11 1 0,11-1 0,-8 2 0,8-2 0,0 0 0,-9 1-1,9-1 1,0 0 0,0 0 0,0 0 0,0 0 0,0 0 0,0 0 0,0 0 0,0 0 0,0 0 0,0 0 0,0 0 0,0 0 0,0 0 0,0 0-1,0 0 1,0 0 0,0 0 0,0 0 0,6-2-1,-6 2 1,8-1 0,-8 1 0,8 0 0,-8 0 0,10 1 0,-10-1 0,11 0 0,-11 0 0,11 2 0,-4-2 0,0 1 0,0-1 0,0 0 0,0 0 0,0 1 0,1-1 0,-2 1 0,2 0 0,-1 1 0,1-1 0,0 1 0,2-1 0,0 2 0,-1-2 0,1 1 0,-1 1 0,0-2 0,-1 1 0,-1 0 0,0-1 0,0 1 0,0 0 0,-7-2 0,11 3 0,-11-3 0,12 4 0,-12-4 0,12 5 0,-5-2 0,-7-3 0,12 4 0,-12-4 0,11 6 0,-11-6 0,11 5 0,-11-5 0,7 6 1,-7-6-1,0 0 0,9 8 0,-9-8 1,0 0-1,4 7 0,-4-7 0,0 0 0,4 7 0,-4-7 0,0 0 0,3 6 0,-3-6 0,0 0 0,4 7 0,-4-7 0,0 0 0,0 0 0,0 0 0,0 0 0,0 0 0,5 7 0,-5-7 1,0 0-1,0 0 0,0 0 0,0 0 1,0 0-1,0 0 0,0 0 0,0 0 1,0 0-1,0 0 0,0 0 0,0 0 0,0 0 0,0 0 1,0 0-1,2-10 0,-2 10 0,0-13 1,-1 3-1,-1-2 0,1 1 1,-1-2-1,0 1 0,-1-1 0,1 2 0,-1 0 1,0 2-1,1 0 0,0 0 0,2 9 0,-3-13-1,2 6 2,1 7-1,-1-11 0,1 11 0,0-12-2,0 12 2,0-10-2,0 10 2,0-11-2,0 11 2,0-11-2,0 11 1,0-11 1,0 11 0,0-12 0,0 12 0,2-10 0,-2 10 0,2-7-1,-2 7 1,2-7 0,-2 7 0,0 0 0,6-9 0,-6 9 0,0 0 0,6-7 0,-6 7 0,0 0 0,10-7-1,-10 7 1,9-5 0,-9 5 0,11-6 0,-11 6 0,13-7 0,-5 4 0,0 0 1,-1-1-1,0 2 0,-7 2 0,12-4 0,-12 4 1,10-3-1,-10 3 0,0 0 0,7-2 0,-7 2 0,0 0 0,0 0 0,7-1 0,-7 1 0,0 0 0,7 0 0,-7 0 0,0 0 0,10-2 0,-10 2 0,7-1 0,-7 1 0,0 0 0,8 0 0,-8 0 0,0 0 0,0 0 0,0 0 0,0 0 0,0 0 0,0 0 1,0 0-1,0 0 0,0 0 1,0 0-1,0 0 0,0 0 0,0 0-1,0 0-1,0 0-2,0 0-6,-12-13-14,12 13-6,-13-18-1,7 3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9:46.970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6934F13D-FA74-48FD-AC33-903616E02066}" emma:medium="tactile" emma:mode="ink">
          <msink:context xmlns:msink="http://schemas.microsoft.com/ink/2010/main" type="writingRegion" rotatedBoundingBox="13458,9934 15134,12549 14558,12917 12882,10303"/>
        </emma:interpretation>
      </emma:emma>
    </inkml:annotationXML>
    <inkml:traceGroup>
      <inkml:annotationXML>
        <emma:emma xmlns:emma="http://www.w3.org/2003/04/emma" version="1.0">
          <emma:interpretation id="{E1673666-7255-4007-BFDA-59CB298568E9}" emma:medium="tactile" emma:mode="ink">
            <msink:context xmlns:msink="http://schemas.microsoft.com/ink/2010/main" type="paragraph" rotatedBoundingBox="13458,9934 15134,12549 14558,12917 12882,10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7771B-C831-40A4-B22C-6934FD45B8BF}" emma:medium="tactile" emma:mode="ink">
              <msink:context xmlns:msink="http://schemas.microsoft.com/ink/2010/main" type="line" rotatedBoundingBox="13458,9934 15134,12549 14558,12917 12882,10303"/>
            </emma:interpretation>
          </emma:emma>
        </inkml:annotationXML>
        <inkml:traceGroup>
          <inkml:annotationXML>
            <emma:emma xmlns:emma="http://www.w3.org/2003/04/emma" version="1.0">
              <emma:interpretation id="{C837F781-7B09-44E8-8D04-42A70EF1194D}" emma:medium="tactile" emma:mode="ink">
                <msink:context xmlns:msink="http://schemas.microsoft.com/ink/2010/main" type="inkWord" rotatedBoundingBox="13458,9934 15134,12549 14558,12917 12882,10303">
                  <msink:destinationLink direction="with" ref="{4B4B67A1-BC2C-4E10-8ADA-33D6D54AE553}"/>
                </msink:context>
              </emma:interpretation>
              <emma:one-of disjunction-type="recognition" id="oneOf0">
                <emma:interpretation id="interp0" emma:lang="en-US" emma:confidence="0">
                  <emma:literal>ini,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iris,</emma:literal>
                </emma:interpretation>
                <emma:interpretation id="interp3" emma:lang="en-US" emma:confidence="0">
                  <emma:literal>is,</emma:literal>
                </emma:interpretation>
                <emma:interpretation id="interp4" emma:lang="en-US" emma:confidence="0">
                  <emma:literal>ill,</emma:literal>
                </emma:interpretation>
              </emma:one-of>
            </emma:emma>
          </inkml:annotationXML>
          <inkml:trace contextRef="#ctx0" brushRef="#br0">640 811 10,'0'0'9,"-6"7"0,6-7-2,0 0 0,0 0-1,0 0 0,0 0-2,0 0 1,0 0-1,0 0 0,0 0 0,0 0-1,0 0 1,0 0 0,0 0-1,-8 1 1,8-1-1,0 0 0,0 0-1,0 0 1,0 0-1,-8 3 0,8-3 0,0 0 0,0 0-1,-8-1 1,8 1-1,0 0 0,-10-5-1,10 5 1,-8-5-1,8 5 0,0 0 1,-10-6-1,10 6 0,-8-4 1,8 4 0,-8-6-1,8 6 1,-9-7 0,9 7 0,-11-9 0,11 9 0,-13-11 0,7 5-1,-3-1 1,2 0-1,-2 0 1,1 1-1,0-1 0,-1 1 0,1-1 0,-1-1 0,1 1 0,0-1 0,0 1 0,-2 0 2,2-1-2,-1-1 1,1 0-1,0 2 2,0-2-2,0 2 1,1-3 0,0 2-1,-2-1 0,2 0 0,-1-1 0,0-1 0,0 1 0,-1-2 0,1 1 0,0 1 0,0-1 0,0 0 0,1 1 0,0 0 0,-1 0 0,2 0 0,0 1 0,-1-2-1,0 0 1,0-1 0,1 1 0,-1 0 0,1-1 0,-1 0 0,0-1 0,0 0 0,1-1 0,-1 0 0,1 0 0,0 0 0,0 1 0,1 0 0,-1 1 0,2 2 0,0 1 0,1 1 0,0 1 0,3 7 0,-5-12 0,5 12 1,-4-12-1,1 4 0,3 1 1,-3-3-1,1 1 1,1-1 1,-1-1-2,0 1 1,0 0 0,2 3 0,-2-1-1,2 8 1,-2-9-1,2 9 0,0 0 0,-2-8 0,2 8 0,0 0-1,-2-8 1,2 8 0,-1-9 0,1 9 0,-1-10 0,1 10 0,0-11 1,0 11-1,-1-10 0,1 10 0,-1-9 0,1 9 0,-1-6 0,1 6-1,0-8 1,0 8 0,0 0 0,-1-8-1,1 8 1,0 0 0,0 0 0,0 0 0,0-7 0,0 7 0,0 0 0,0 0 0,0 0 0,0 0 0,0 0 0,0 0 0,0 0 0,0 0 0,-2-7 1,2 7-1,0 0 0,0 0 0,0 0 0,0 0 0,0 0 0,0 0 0,-7 9 0,7-9 0,-2 9 0,2-9 0,-3 10-1,3-10 1,-1 12 0,1-12 0,0 13 0,-1-5 0,1-2 0,-1 3 0,0-2 0,0 2 0,-1 0 0,0 0 0,-1 4-1,-1 1 0,0-1 1,-1 3-2,-2-1 2,1 0-2,0 1 2,1 0-2,-1-3 2,1 0 0,2-2 0,0-1 0,0-1 0,1-1 0,1-1-1,1-7 1,-2 11 0,2-11 0,-2 7 0,2-7 0,0 0 0,-1 9 0,1-9 0,0 0 0,-1 9-1,1-9 1,0 0 0,-1 8 0,1-8 0,0 0-1,0 0 1,0 0 0,0 0 0,0 0-1,0 0 1,0 0 0,0 0 0,0 0 0,1-11 0,0 4 0,0-3 1,1 0-1,0-1 0,-1-1 0,1 0 1,1 0-1,-1 0 0,1 1 0,-1 0 0,1 2 1,1-1-1,-1-2 1,1 3-1,0-3 1,1 0-1,-1-1 2,2 1-2,-2-2 1,2 0 0,-2 3 0,1-2-1,-2 2 2,1 0-2,-2 2 0,-1 0 1,1 2-1,-2 7 1,0-12-1,0 12 1,-1-6-1,1 6 0,0 0 1,0 0-1,0 0 0,0 0 0,0 0 0,0 0 0,0 0 0,0 0 0,0 0 0,0 0 0,1 10 0,-1-10 0,5 12 0,-1-4 0,0 0 0,1 1 0,0-1 0,0 2 0,2-1 0,0 0 0,0-1 0,2 2-1,0-3 0,1 2 1,0-3-1,2 1 1,-1-3-1,1 1 0,1-2 0,-1 0 1,2-3 0,-2 2 0,1 1 0,-1-2 0,1 2 0,-2-1 0,0 2 0,-2-2 1,-1 3-2,-1-1 1,0 0 0,-7-4 0,9 8-1,-9-8 1,8 8 0,-8-8-1,0 0 1,7 5 0,-7-5 0,0 0-1,0 0 1,7-1 0,-7 1 0,0 0 0,7-3 0,-7 3 0,0 0 0,0 0 0,7-3 0,-7 3 0,0 0 0,0 0 0,0 0 0,0 0 0,0 0 0,0 0 0,0 0-1,0 0 0,0 0-2,-7 2-3,7-2-3,-8-3-8,8 3-10,-11-10 0,4 3 0</inkml:trace>
          <inkml:trace contextRef="#ctx0" brushRef="#br0" timeOffset="-93604.3595">1458 2182 4,'0'0'16,"-12"-2"-2,12 2-4,-11-5-4,11 5-2,-11-4-2,11 4-1,-11-3 0,11 3-1,-10 3 0,10-3-1,-10 6 1,10-6 0,-8 12 1,3-4-1,1 2 1,0 0-1,0 0 2,-1 1 0,3 0 0,-1-1 0,2 0-1,-1-1 1,1 0 1,3-1-1,0 0-1,0-1 0,2 0 1,-1 0-1,-3-7 0,9 10 0,-9-10 0,9 6 2,-2-4-2,-7-2 0,14-4 1,-7 0-1,2-2 0,-1-4-1,2 0 1,0-4 0,-1 2-1,1-3 1,-2 2-2,0-2 2,-1 0-2,-2 2 1,-3 0-2,-1 1 3,-3 1-2,-2 4 0,-3-1 0,0 6-2,-2 3-2,0 4 0,-1 2 0,1 2-2,0 0 2,3 2-1,-1-2 2,4-2 0,3-7 1,0 0-9,2 7-3</inkml:trace>
          <inkml:trace contextRef="#ctx0" brushRef="#br0" timeOffset="-93010.3001">1711 1990 8,'-6'-1'21,"6"1"-1,0 0-2,0 0-12,0 0-3,-7 9 0,4 0-1,0 0 0,0 6 2,-3 1-2,0 4 1,-1 3-1,-1 4 1,-1-1-2,0 4 2,0-3-1,0 0 0,1-2-1,2 1 1,-2-7-1,4 2 1,-1-3-1,2-1 0,0 1 0,0-1 0,0-1-1,1 1 1,-2-1-1,2-2 1,0-3-1,0-1 0,1-3 1,1-7-1,-2 9 0,2-9 0,0 0-2,0 0-2,3-7-2,-1-2-6,2 1-11,1-1-3,-2-2 1</inkml:trace>
          <inkml:trace contextRef="#ctx0" brushRef="#br0" timeOffset="-92245.2236">1853 2386 5,'7'-7'19,"-7"7"0,2-12-10,-2 12-3,3-10-1,-3 10-1,1-8 0,-1 8 0,0 0 1,-3-8 0,3 8-1,-9-3-1,2 2 0,0 2-1,-3 0 0,1 4-1,-4 1 0,1 2-1,0 2 1,0 1-1,1 1 0,0 0 0,2 1 0,1-3 0,2 0 0,3-1 1,-1-1 0,4 0 1,0-8-1,5 12 1,-5-12 0,11 10-1,-4-6 0,2 0 1,0-1-2,1 0 1,-1 0-1,1 2 1,-1-1-1,-2 1 0,0 0 1,-7-5-1,8 12 1,-6-4 0,-2-1-1,-2 2 1,-1-1 0,-4 1 1,0 1-2,-3 0 2,-1 0-1,-3 1-3,0-2 3,-1 1-2,2-4 2,0 1-2,1-3 1,3-1-2,9-3 1,-11 1-2,11-1-3,0 0-9,7-10-10,2 5-2,1-1 0</inkml:trace>
          <inkml:trace contextRef="#ctx0" brushRef="#br0" timeOffset="-95318.5309">885 1873 0,'0'0'15,"0"0"-2,0 0-3,-5-10-2,5 10-2,4-12-2,-4 12-1,9-9 0,-9 9-1,12-3 0,-5 4-1,0 4 0,2 3 0,-2 3 0,1 0 0,0 2 0,0-1 1,0 0 0,0 0 1,1-4 0,0-1 1,2-5 0,2-1 0,1-4-1,3 0 0,1-5-1,3 2 0,1-4 0,0 3-2,0-2 1,-1 4 0,-1-1-1,-1 3 0,-1 2 1,-2 2-1,-2 0 0,0 1 0,-2 0 0,-2 0 0,0 0 0,-1 0 0,-3-1 0,-6-1 0,10 3 0,-10-3 0,0 0 0,8 0 0,-8 0 1,0 0-1,0 0 0,0 0 0,0 0 1,4-8-1,-4 8 0,0 0-1,5-9-1,-5 9 0,0 0-3,8-7-3,-8 7-11,8 2-4,-8-2-1,0 0 0</inkml:trace>
          <inkml:trace contextRef="#ctx0" brushRef="#br0" timeOffset="-96044.6035">1075 1848 16,'0'0'10,"0"0"-1,0 0 0,0 0-1,0 0-2,0 0-1,0 0-1,-3 9-1,1 0-1,0 2-1,0 0 1,0 3 0,0-1 1,-1 0 0,0 1 1,0-3-1,1 1 0,-2-2 0,1 2 0,-1-4 0,1 4-1,-1-3 0,1 1 0,-2-1-1,2 2 0,-1-2 0,0 1-1,-1-2 1,2 1-1,-2 0 0,2-3 0,-1 1 0,4-7 0,-6 11 0,6-11 0,-4 7 0,4-7-1,0 0 1,0 0-1,0 0 0,0 0 0,0 0-1,0 0 0,0 0-2,0 0-1,0 0-3,0 0-10,0 0-4,0 0-1,7-18 0</inkml:trace>
          <inkml:trace contextRef="#ctx0" brushRef="#br0" timeOffset="-94363.4354">1258 2132 21,'-11'-1'15,"11"1"-2,-9-1-3,9 1-5,-13-2 0,13 2-1,-12-1-1,5 1-1,0 1 0,0-1 1,0 2-1,0-1 0,-1 2 0,8-3-2,-13 7 0,13-7-1,-10 8 0,10-8 0,-8 12-2,5-4 2,1 1 1,-1-1-1,1 1 3,1 1-2,1 1 3,-1-1-2,1-1 1,0 0-2,0-1 1,1 0 0,0-2 1,-1-6-1,5 12 0,-5-12 0,9 8 0,-9-8 0,13 6 0,-5-5 0,3-1 1,-2-2-1,3-1 0,-1-2 0,2-1-1,-1-2 1,-1-1-1,0 0 1,-1-2-1,-2-1 1,-1 0 0,-1-3 1,-2 2 0,-2-1 0,-2 0-1,-2 1 1,-2 1 0,0 2-2,-4 3 1,1 3-3,-2 2 0,-1 3-1,0 2 0,2 4-1,-1-1-1,4 3 0,5-9-1,-8 14 1,8-14-2,-1 9 1,1-9-5,0 0-7,13 0-3,-13 0 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9T20:08:59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1540D3-5EDB-4DA1-BE69-CB124832CC55}" emma:medium="tactile" emma:mode="ink">
          <msink:context xmlns:msink="http://schemas.microsoft.com/ink/2010/main" type="writingRegion" rotatedBoundingBox="16189,4103 17489,6949 16291,7496 14991,4650"/>
        </emma:interpretation>
      </emma:emma>
    </inkml:annotationXML>
    <inkml:traceGroup>
      <inkml:annotationXML>
        <emma:emma xmlns:emma="http://www.w3.org/2003/04/emma" version="1.0">
          <emma:interpretation id="{13E0EB48-5C95-487E-A051-48DDF1746E64}" emma:medium="tactile" emma:mode="ink">
            <msink:context xmlns:msink="http://schemas.microsoft.com/ink/2010/main" type="paragraph" rotatedBoundingBox="16189,4103 17489,6949 16291,7496 14991,46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CAC6E5-D714-4F38-8496-71D8B48FF7F2}" emma:medium="tactile" emma:mode="ink">
              <msink:context xmlns:msink="http://schemas.microsoft.com/ink/2010/main" type="line" rotatedBoundingBox="16189,4103 17489,6949 16291,7496 14991,4650"/>
            </emma:interpretation>
          </emma:emma>
        </inkml:annotationXML>
        <inkml:traceGroup>
          <inkml:annotationXML>
            <emma:emma xmlns:emma="http://www.w3.org/2003/04/emma" version="1.0">
              <emma:interpretation id="{27627EB6-FAB9-4546-976A-E2085B34E4AA}" emma:medium="tactile" emma:mode="ink">
                <msink:context xmlns:msink="http://schemas.microsoft.com/ink/2010/main" type="inkWord" rotatedBoundingBox="16172,4088 17528,6910 16310,7496 14954,4673"/>
              </emma:interpretation>
              <emma:one-of disjunction-type="recognition" id="oneOf0">
                <emma:interpretation id="interp0" emma:lang="en-US" emma:confidence="0.5">
                  <emma:literal>4174.9b!!</emma:literal>
                </emma:interpretation>
                <emma:interpretation id="interp1" emma:lang="en-US" emma:confidence="0">
                  <emma:literal>4174.9b:</emma:literal>
                </emma:interpretation>
                <emma:interpretation id="interp2" emma:lang="en-US" emma:confidence="0">
                  <emma:literal>4174.9b!</emma:literal>
                </emma:interpretation>
                <emma:interpretation id="interp3" emma:lang="en-US" emma:confidence="0">
                  <emma:literal>474.9b!!</emma:literal>
                </emma:interpretation>
                <emma:interpretation id="interp4" emma:lang="en-US" emma:confidence="0">
                  <emma:literal>41704.9b!!</emma:literal>
                </emma:interpretation>
              </emma:one-of>
            </emma:emma>
          </inkml:annotationXML>
          <inkml:trace contextRef="#ctx0" brushRef="#br0">341 436 0,'0'0'9,"0"0"-1,0 0-1,0 0-1,0 0 0,-9-8-2,9 8-1,0 0 0,0 0-1,0 0-1,0 0 0,-8 9 1,8-9 0,0 0 0,0 0 1,0 0 0,0 0 0,-8-14-2,8 14 2,-5-16-2,1 8-1,4 8 0,-6-16 0,6 16 0,-4-10 0,4 10 0,0 0 0,0 0 0,0 0 0,0 0-1,0 0 1,0 0-1,0 0 1,0 0 0,0 0 1,0 0 0,0 0 1,0 0 0,-9-8 0,9 8 1,0 0 0,0 0 1,0 0-2,0 0 0,-7-9 0,7 9 0,0 0-1,0 0 0,-10-5 0,10 5 0,0 0 0,-13-5 0,13 5 1,-12-6-1,12 6 1,-13-9-1,4 3 0,9 6-1,-16-13 1,16 13-1,-16-14 0,16 14 0,-13-13 0,13 13 0,-11-11 0,11 11 0,-8-11 0,8 11 0,-7-12 0,7 12 0,-9-14 0,9 14 0,-11-16 1,11 16-1,-12-12 0,12 12 0,-12-12 0,12 12 0,-12-10 0,12 10 0,-11-10 0,11 10 0,-11-11 0,11 11 0,-11-10 0,11 10 0,-11-11 1,11 11-1,-11-10 0,11 10 0,-9-8 0,9 8 0,0 0 0,-10-9 0,10 9 0,0 0 0,0 0 0,0 0 0,-9-8 0,9 8 0,0 0-1,0 0 1,0 0 0,-8-9 0,8 9 0,0 0 0,0 0 0,0 0 0,-7-9 0,7 9 0,0 0-1,0 0 1,0 0 0,0 0 0,0 0 0,0 0-1,0 0 1,0 0 0,0 0-1,0 0 1,0 0-1,0 0 1,0 0-1,0 0 1,0 0-1,0 0 1,0 0 0,14 4 0,-14-4 0,16 7 0,-7-1 1,1-1-1,1 0 0,-1 2 0,-1-1 0,1 2 1,0-1-1,-1 2 1,1-1-1,0 2 1,-1 1-1,2 0 1,0 2-1,-1-3 0,1 2 0,-2-2 0,1 1 0,-1-1 1,2-2-1,-11-8 0,17 14 0,-17-14 1,16 11-1,-6-5 1,-1-1 0,1 1 0,-1 0-1,2 1 1,-2 1 0,1 0-1,-1 0 1,0 2-1,-9-10 0,15 16 0,-15-16 0,12 12 0,-12-12 0,0 0 0,9 10-1,-9-10 1,0 0 0,0 0 1,0 0-1,0 0 1,0 0-1,0 0 1,0 0 0,0 0 1,0 0-1,0 0 0,0 0 0,0 0 0,0 0 0,0 0-1,0 0 0,0 0 0,-13 0 0,13 0 0,-12-8 0,12 8 0,-14-11 0,6 4 0,-2-2 0,-1-2 0,-1-1 0,-3-1 0,1-1 1,-1 0-1,0 0 0,0 1 0,0 0 1,1 2-1,0 2 0,2-1 0,0 1 0,0 4 0,1-4 0,1 2 0,0-3-1,1 2 1,1-1 0,8 9-1,-12-15 1,8 6 0,4 9 0,-5-10 0,5 10 0,0 0 0,0 0 0,0 0 0,-4-9 0,4 9 1,0 0-1,0 0 0,0 0 0,0 0 0,-6-11 0,6 11 0,0 0 0,-8-12 0,8 12 0,-6-9 0,6 9 0,0 0 0,0 0 0,-8-8 0,8 8-1,0 0 1,3 12 0,1-2-1,2 3 1,1 1-1,1 4 1,0-2 0,2 1 0,-1 1 0,1-4 0,-3-1 0,0 0 0,-1-1 0,0 0 1,0 0-1,1 2 1,0 1 0,-1 1-1,1 0 1,0 3-1,3 1 1,-1 1-1,0 2 0,0-1 0,0 1 0,2 0 1,-2 0-1,1-2 0,-3 0 0,1-2 0,1-2 0,-2 0 0,0-1 0,0 0 0,0-1 0,-1 2 0,1 0 0,-1 0 0,0 1 1,0-1-1,-2-1 0,1-3 0,-1-1 0,0-3 0,-4-9 0,5 15 0,-5-15 0,0 0 0,4 10 0,-4-10 0,0 0 0,3 9 0,-3-9 0,0 0 0,0 0 0,0 0 0,0 0 0,3 8 1,-3-8-1,0 0 0,0 0-1,0 0 1,0 0 0,0 0 0,0 0 0,-1-10 0,1 10 0,-4-13 0,1 3 0,-1-2 0,-1-2 0,0-1 0,0-2 0,0-2 0,-1-1-1,0 1 2,0-1-2,0-1 1,-1 1 0,1-1 0,-1 1 0,0 0 0,-1 0 0,0-1 0,-1 1 1,0-1-1,1 0-1,-3-1 1,1 1 0,-1-1 0,1 0 0,-1 2 0,1 2-1,0 1 2,1 2-1,1 2 1,0 2-1,1 3 1,7 8-1,-13-17 0,13 17 1,-11-16-1,5 7 0,0-1 0,0 0 0,0-1 0,0-3 0,0 0 0,0 0 0,1 1 0,-1 1 0,1 1 0,1 1 0,0 1 1,4 9-1,-7-10 0,7 10 0,0 0 0,-9-4 0,9 4 0,0 0 0,0 0 1,0 0-2,0 0 1,0 0 0,0 0 0,0 0 0,0 0 0,0 0 0,-7-9-1,7 9 1,0 0-1,0 0 1,0 0 0,0 0-1,0 0 1,12 6 0,-12-6-1,14 8 1,-14-8 0,17 10 0,-8-5 0,0-2 0,0 0 0,1-1 1,0 0-1,1-2 0,0 0 1,-1 0-1,1 0 0,-1 0 1,1-1-1,0 0 0,2 1 0,0-1 1,1 1-1,1-1 0,0 0 0,1-1 0,1 1 0,1-1 0,-3-2 1,-1 2-1,-1-2 1,0 2-1,-3-1 1,1 1-1,-1 0 1,0 0-1,-1 0 0,0 0 1,0 1-1,1 1 0,0-1 0,0 2 1,-1-1-1,1 1 0,-1-1 0,0 1 0,-9-1 0,15 1 0,-15-1 0,14 0 0,-14 0 0,14-1 0,-14 1 0,13-2 0,-13 2 0,15-2 0,-15 2 0,16-2 0,-16 2 0,14-2 0,-14 2 0,16-1 0,-16 1 0,14 0 1,-14 0-1,13 1 0,-13-1 0,11 1 0,-11-1 0,10-1 0,-10 1 0,9-3 0,-9 3 0,10-4 0,-10 4 0,12-5 0,-12 5 1,15-5-1,-15 5 0,16-4 0,-16 4 1,16-4-1,-16 4 0,16-3 0,-16 3 1,13-5-1,-13 5 0,14-7 0,-14 7 0,13-8 0,-13 8 1,14-10-1,-14 10 0,12-7 0,-12 7 0,13-5 0,-13 5 0,13-2 0,-13 2 0,10-1 0,-10 1 0,9-1 0,-9 1 0,0 0 0,9-2 0,-9 2 0,0 0 0,0 0 0,10-1 0,-10 1 1,0 0-1,0 0 0,9 2 0,-9-2 1,0 0-1,0 0 0,8 9 0,-8-9 0,0 0 1,0 0-1,0 0 0,6 10 1,-6-10 0,0 0-1,-2 10 1,2-10-1,-5 12 1,1-3-1,0 1 0,-2 0 1,1 1-1,-1-1 0,-1 1 0,1-2 0,0 0 0,6-9 0,-12 15 0,12-15 1,-12 9-1,12-9 0,-13 9 0,13-9 1,-15 7-1,15-7 0,-15 8 0,6-3 1,0 1-1,1-2 0,-1 2 0,0-1 0,9-5 0,-17 9 0,8-5 0,0 0 0,9-4 0,-16 7 0,16-7 0,-14 10 0,14-10 0,-11 14 0,11-14 0,-10 15 0,10-15 0,-8 13 0,8-13 0,-6 9 0,6-9 0,0 0 0,-11 6 0,11-6 1,-10 0-1,10 0 0,-13 1 1,13-1-1,-13 0 1,13 0-1,-12 1 1,12-1-1,-10 2 0,10-2 0,0 0 0,-10 2 0,10-2 0,0 0 0,0 0-1,0 0 1,0 0 0,0 0 0,0 0 0,0 0 0,0 0 0,0 0 0,0 0 0,0 0-1,0 0 1,0 0 0,0 0 0,12 3-1,-12-3 1,10 3 0,-10-3 0,11 3 0,-11-3 0,11 5 0,-11-5-1,14 7 1,-14-7 0,15 7 1,-15-7-1,16 7 0,-16-7 0,16 6 0,-16-6 0,13 4 0,-13-4 0,13 4 0,-13-4 0,11 4 0,-11-4 0,11 5 0,-11-5 0,12 7 0,-12-7 0,15 10 0,-15-10 0,17 12 0,-9-6 0,-8-6 0,16 14 1,-16-14-1,13 12 0,-13-12 0,11 12 0,-11-12-1,8 11 1,-8-11 0,8 10 0,-8-10 1,10 11-1,-10-11 0,9 9 0,-9-9 1,8 10-1,-8-10 0,10 10 0,-10-10 0,10 12 0,-10-12 0,11 15 1,-4-6-1,1 0 0,0 1 0,1 2 0,-1 0 1,1 1-1,-1-1 0,0 0 0,0-1 1,-1 0-1,-1-1 0,0-1-1,-6-9 2,11 14-2,-11-14 1,8 13 0,-8-13 0,7 12 0,-7-12 0,9 14 0,-9-14 0,9 15 0,-3-6 0,-1 0 0,1 2 0,-1-2 0,1 1 0,-6-10 1,8 14-1,-8-14 0,7 14 0,-7-14 0,6 12 0,-6-12 1,5 15-1,-2-6-1,0 0 1,1 0 0,0 2 0,0 1 0,1 0 0,0 1 0,0-1 0,0 1 0,0 0 0,0-1 0,0 0 0,-1-2 0,1 2 1,-1 0-1,0 1 0,4 1-2,-2 0 2,2 1-2,-2 2 2,1-1-2,0-1 1,-1 0 0,0-2 0,-2 0 1,1-2 0,-2-1 0,1 1 0,0 0 0,0-1 0,-1 2 0,0-1 0,0 0 0,0 2 0,1-1 0,-1 1 0,0 0 0,0 2 1,1-2-1,-1 1 0,0 0 0,0-2 0,0 0 0,0-1 0,-1 0 0,0-2 0,1-1 0,-3-8 0,5 16 0,-4-6 1,2-1-1,0 2 0,-1 0 0,1 0 0,-1 3 1,0 1-1,0 0 0,1-1 1,-1 1-1,0 0 0,1-2 1,-1 0-1,0-2 0,1 0 0,-1 0 0,0-2 0,1 2 0,-1-1-2,0-1 0,1 1 0,-1 1 0,0-1 0,0 2 1,0-1-2,0-1 2,0 1 1,0 0 0,-1 0 0,1-1 0,0-1 0,0 1 0,-2-10 1,2 15-1,-2-15 0,2 12 0,-2-12 0,0 0 0,2 12 0,-2-12 0,0 0 1,-1 12-1,1-12 0,0 10 0,0-10 0,-1 11 0,1-11 0,-1 13 0,1-13 0,1 14 0,-1-14 0,1 14 0,-1-14 0,1 12 0,-1-12 0,1 10 0,-1-10 0,1 9 0,-1-9 0,0 0 0,1 11 1,-1-11-1,0 11 0,0-11 0,0 16 0,0-4 0,0 1 0,0 1 0,-1-1 0,1-1 1,0-1-1,0-2 0,0-9 0,0 10 0,0-10 1,0 0-2,0 0 1,0 0 0,0 0 0,0 0 0,0 0 0,0 0 0,0 0 0,0 0 0,0 0 0,0 9 0,0-9 0,0 0 0,0 0 0,0 0 0,0 0 0,0 0 0,0 0 0,0 0 0,0 0 0,0 0 0,0 0 0,0 0 0,0 0 0,0 0 0,0 0 0,0 0 0,0 0 0,0 0 0,0 0 0,0 0 0,0 0 0,0 0-1,0 0 1,0 0 0,0 0 0,0 0 0,0 0 0,0 0-1,0 0 0,0 0 0,0 0-2,9-2-3,-9 2-7,10-10-17,-10 10-2,7-13 1</inkml:trace>
          <inkml:trace contextRef="#ctx0" brushRef="#br0" timeOffset="-8788.5026">240 225 6,'0'0'8,"0"0"0,0 0 0,0 0-1,0 0 0,0 0-2,0 0-1,0 0 0,1 12-1,-1-12-1,3 12 0,-3-12-1,5 14-1,-5-14 1,9 13-1,-9-13 1,11 11-1,-11-11 1,13 11-1,-13-11 1,15 9-1,-15-9 1,18 9 0,-9-5 0,2 2-1,-1 0 1,3 1 0,-2 0-1,1 2 1,-1 1-1,1-1 1,-3 1-1,0 0 1,0-2-1,-1 2 2,0-1-2,0 1 2,0 1-2,2 3 1,3 0-1,0 4 1,-1-2-1,2 3 0,0-1 0,2 1-1,-1 0 1,-1-3-1,-3 2 1,2-2 0,-1 2 0,0-3 0,0 4 0,-1-2 0,1-1 0,-2 3 0,1-1 0,-1 1 1,1 0-2,-1 2 1,0 0 0,-1 0 0,0 2 0,-1 0 0,-2 1 0,0 1 0,1-1-2,-1 0 1,0-1-1,1 0 2,0-1-2,0-2 1,2-1 0,-2-1 0,2-1 1,-1-2 1,0-1 0,-2 0-1,1 0 0,-1-1 1,-1 2-1,-2-2 0,0 3 1,-1-2 0,-2 2-1,1-1 1,-1 0 0,-1-1 0,0-1 0,1-2 0,0-11 0,-2 17-1,2-17 1,0 13-1,0-13 0,2 12 0,-2-12-1,4 13 1,-4-13 0,5 16 0,-5-16-1,5 15 1,-5-15 0,5 13 0,-5-13 0,2 13 0,-2-13 1,1 14-1,-1-14 0,0 14 0,0-14 0,-1 11 0,1-11 0,0 0 0,-1 10 0,1-10 0,0 0-1,0 0 1,-2 9 0,2-9-1,0 0 1,0 0-1,0 9 0,0-9 1,0 0-1,0 0 0,3 10 1,-3-10 0,0 0-1,3 9 1,-3-9 0,0 0 1,0 11-1,0-11 0,0 0 0,-5 13 1,5-13-1,-5 8 1,5-8-1,0 0 1,-5 9-1,5-9 0,0 0 0,0 0 0,0 0 0,0 0 0,0 0 0,0 0 0,0 0 0,0 0 1,0 0-1,0 0 0,0 0 0,0 0-1,0 0 0,0 0 0,0 0-1,0 0 0,0 0 0,-3-9-2,3 9-1,0-10-2,0 10-7,5-12-6,-9 1 0</inkml:trace>
          <inkml:trace contextRef="#ctx0" brushRef="#br0" timeOffset="-7451.4262">925 1586 8,'0'0'9,"-4"12"-2,4-12-1,-4 14-3,4-14 0,-5 13-2,5-13 1,-3 10-3,3-10 1,-1 10-1,1-10 1,1 9 1,-1-9-1,2 10 0,-2-10 2,1 12-1,-1-12 1,-1 16 0,1-16 1,-5 16 0,5-16 0,-7 18 0,3-8 0,1 0-1,-1-1 0,1-1 0,0 1-1,3-9 0,-3 16 0,3-16 0,-2 16 0,2-16 0,0 13 0,0-13 0,0 11 0,0-11 0,1 10 0,-1-10 0,0 0-1,0 11 0,0-11 1,0 9-1,0-9 0,0 0 0,-2 12 0,2-12 0,0 0 0,-1 10 0,1-10 0,0 0 0,0 0 0,0 0 0,0 0 0,0 0 0,0 0 0,0 0 0,-1 8 0,1-8 0,0 0 0,0 0 0,0 0 0,-2 9 1,2-9-1,0 0 0,0 0 0,0 0 0,0 0 0,0 0-1,0 0 1,0 0-1,0 0-1,0 0 1,1-11-1,-1 11 0,0 0 0,5-9 1,-5 9 0,0 0 0,0 0 0,4-10 0,-4 10 1,0 0-4,0 0-5,0 0-11,2-9-2</inkml:trace>
          <inkml:trace contextRef="#ctx0" brushRef="#br0" timeOffset="1376.0787">943 1706 6,'0'0'8,"2"-9"-3,-2 9-2,0 0-1,0 0-1,0 0 1,0 0 0,0 0 0,0 0 0,0 0 1,1 10 0,-1-10 1,1 9-1,-1-9 1,2 14-1,-2-14 0,4 17 0,-2-8-2,1-1 1,-1 1-1,1 0 0,-3-9 0,3 17 1,-3-17 0,1 17 0,-1-9 0,2 3 0,-2 0 0,2 0 0,-1 0-1,1 0 0,-1-1 0,1 1 0,-2-11 2,2 16 0,-2-16 0,0 12 0,0-12-1,-2 10 1,2-10 0,0 0-1,-8 10 0,8-10-1,-6 11 0,6-11 0,-5 12-1,5-12 0,-5 15 0,5-15 0,-3 13 0,3-13 0,-2 10 0,2-10 0,0 0 0,0 0 0,0 0 0,0 0 0,0 0 0,0 0-1,0 0-1,0 0-2,0 0-3,0 0-11,0 0-8,0 0-1</inkml:trace>
          <inkml:trace contextRef="#ctx0" brushRef="#br0" timeOffset="759.0434">948 1703 4,'0'0'9,"0"0"0,0 0-1,-11 0-2,11 0 0,0 0-1,0 0-1,-9 4-1,9-4-2,0 0 0,0 0-1,0 0 0,0 0-1,0 0-1,9 6 0,-9-6-2,0 0 0,0 0-3,11-5-4,-11 5-5</inkml:trace>
          <inkml:trace contextRef="#ctx0" brushRef="#br0" timeOffset="36128.0663">91 345 2,'0'0'4,"0"0"-1,0 0 0,0 0-2,-11-10 0,11 10-1,0 0 0,-8-12 0,8 12-1,-7-11 1,7 11 0,-8-13 0,8 13 1,-9-12 1,9 12 0,-8-8 0,8 8 0,0 0 1,-10-7-1,10 7 0,0 0 0,0 0-1,0 0-1,-10-8 0,10 8 0,0 0 0,0 0 2,-4-11 1,4 11 0,0 0 1,0 0 1,0 0 0,0 0 1,0 0-1,-9-6-1,9 6-1,0 0 0,0 0-1,0 0 0,0 0 0,0 0 0,0 0 1,0 0 0,0 0-1,0 0 1,0 0 0,0 0 0,0 0 0,0 0-1,0 0 0,0 0 0,0 0 0,0 0 0,-6 9-1,6-9 1,0 0-1,0 0 0,0 0 0,0 10-1,0-10 1,2 9-1,-2-9 1,3 11-1,-3-11 0,5 16 1,-2-7-1,1 0 0,-1 1 0,1-1 0,0 0 0,1 1 0,-1 0 1,0 0-1,-4-10-1,10 17 1,-10-17 0,8 13 0,-8-13-1,7 11 1,-7-11-1,7 9 1,-7-9 0,0 0 0,9 10 0,-9-10 1,0 0-1,11 12 0,-11-12 0,0 0 0,11 13 1,-11-13-2,7 8 1,-7-8 0,0 0 0,8 9 0,-8-9 0,0 0 0,0 0 0,0 0 0,0 0-1,0 0 1,0 0 0,0 0 1,0 0-1,0-12 0,-3 4 0,-2-3 0,1 1 2,-2-2-2,0 1 1,1 1-1,0 2 1,1-1-1,4 9 0,-8-14 0,8 14-1,-7-15 1,7 15-1,-8-14 1,8 14 0,-8-15 0,8 15 0,-7-15 0,7 15 0,-7-15 0,7 15 0,-7-15 0,7 15 0,-8-15 0,8 15-1,-7-16 1,7 16 0,-7-14 0,7 14-1,-4-12 1,4 12 0,0 0 0,-3-12-1,3 12 1,0 0 0,-1-8 0,1 8 0,0 0 0,0-10 0,0 10 0,0 0 0,-1-12 0,1 12 0,0 0 0,-3-11 0,3 11 1,0 0-2,-5-9 1,5 9 0,0 0 0,-4-9-1,4 9 1,0 0-1,0 0 0,0 0 0,0 0 0,0 0 0,0 0 0,0 0 1,0 0-1,0 0 1,3-8-1,-3 8 1,0 0 0,0 0 0,0 0 1,9 4-1,-9-4 0,0 0 0,9 9 1,-9-9-1,8 14 0,-8-14 1,8 17-1,-4-7 0,1 2 0,-1-2 1,0 2-1,-1-3 0,0 0 0,-3-9 0,5 13-1,-5-13 1,0 0 0,0 0-1,0 0 1,0 0-1,9 3 1,-9-3 0,0 0 1,3-11-1,-3 11 0,-1-11 0,1 11 0,-4-12 1,4 12-1,-6-13 0,6 13 0,-8-12 0,8 12 0,-7-10 0,7 10 0,0 0-1,0 0 1,0 0 0,-8-9 0,8 9 0,0 0 0,0 0 0,0 0 1,0 0-1,0 0 1,0 0 0,0 0-1,0 0 1,2 12 0,-2-12-1,4 16 0,-1-4 0,1 0 0,1 2 0,-1 0 0,1-2 0,0 1 0,0-1 0,0 0 0,-2 0 0,3-1 0,-2 0 1,2 1-1,-1 1 0,2 0-1,-1-2 1,0 1 0,0 0 0,0-1 0,-1 0-1,1-1 2,-2-1-1,0 0 0,-4-9 0,7 16 0,-7-16 0,6 15 0,-6-15 0,4 14 0,-4-14 0,6 14 0,-6-14 0,7 15 0,-7-15 0,9 17 0,-4-8 0,-1-1 0,0 2 0,1 0 0,-2 0 0,2 1 0,-3-1 0,3 0 0,-2-1 1,1 2-1,-1-2 0,0 1 0,1-1 0,-4-9 0,6 14 0,-6-14 1,5 13-1,-5-13 0,4 11 0,-4-11 0,5 11 0,-5-11 0,6 12 1,-6-12-1,7 14 0,-7-14 0,7 18 0,-4-8 0,1 0 0,-1 0 0,1-1 0,-1-1 0,-3-8 0,6 15 1,-6-15-1,5 13 0,-5-13 0,4 13 1,-4-13-1,2 12 0,-2-12 0,2 11 0,-2-11 0,1 13 0,-1-13 0,3 14 0,-3-14 0,4 13 0,-4-13 0,4 13 0,-4-13 0,6 12 0,-6-12-2,4 12 0,-4-12 1,5 14-1,-5-14 1,5 12-1,-5-12 1,4 13-1,-4-13 2,3 9 0,-3-9 0,0 0 0,3 12 0,-3-12 0,0 0 0,1 9 0,-1-9 0,0 0 0,3 11-1,-3-11 1,0 0 0,2 9 0,-2-9 0,0 0 0,0 0 0,0 0 0,0 0 0,0 0 0,0 0 0,0 0 0,0 0 0,0 0 0,0 0 0,0 0 0,0 0 0,0 0-1,0 0 1,0 9 0,0-9 0,0 0 0,0 0 0,0 0 0,0 0 0,0 0 0,0 0 0,0 0 0,0 0 0,0 0-1,0 0 1,0 0 0,0 0 0,0 0 0,0 0 0,0 0 0,0 0-1,0 0 1,0 0 0,0 0 0,8-9 0,-8 9 1,0 0-1,0 0 0,0 0 0,3-9 0,-3 9 0,0 0 0,0 0 0,1-12 0,-1 12 0,0 0 0,2-10 0,-2 10 0,0 0 0,2-11 0,-2 11 0,0 0 0,1-10 0,-1 10 0,0 0 0,0 0 2,2-12-2,-2 12 2,0 0-1,3-13 1,-3 13-1,2-10 1,-2 10 0,1-10-2,-1 10 1,2-9 0,-2 9-1,2-9 0,-2 9 0,3-9-1,-3 9 1,3-9 0,-3 9 0,4-9 1,-4 9-1,2-9 0,-2 9 0,2-11 0,-2 11 0,0-12 0,0 12 0,0-17 0,-1 8 0,0-1 1,1 0-1,-1 0 0,1 2-1,0-1 2,0 9-2,1-16 1,-1 16 0,2-12 0,-2 12 0,1-9 0,-1 9 0,1-9 0,-1 9 0,1-13 0,0 4 0,-1 0 0,1-2 0,-1 0 0,0 0 0,0-2 0,0 1 0,0 0 0,1 1 0,-1 1 0,0 2 0,1-2 0,-1 10-1,2-15 1,-2 15 0,2-13 0,-2 13 0,2-13 0,-2 13 0,1-12 0,-1 12 0,1-13 0,-1 13 0,1-10 0,-1 10 0,0-9 0,0 9 0,0 0 0,1-9 0,-1 9 0,0 0 0,0 0 0,0 0 0,0 0 0,0 0 0,0 0 0,0 0 0,0 0 0,0 0 0,0 0 0,0 0 0,0 0 0,0 0 0,0 0 0,0 0 0,0 0 0,8 12 0,-8-12 0,4 9 0,-4-9 0,4 10 0,-4-10 0,6 13 0,-6-13 0,6 13 0,-6-13 0,6 15 0,-3-6 0,1 0 0,0 0 0,0 0 0,-1 0 0,1 0 0,0 1 0,0-1 0,-1 0 0,-3-9 1,7 16-1,-7-16 0,7 16 0,-7-16 0,6 14 0,-6-14 0,8 14 0,-4-5 0,-4-9 0,8 14 1,-8-14-1,8 14 0,-8-14 0,10 15 0,-10-15 0,10 16 0,-10-16 1,10 14-1,-10-14 0,8 15 0,-8-15 0,7 13 0,-7-13 0,7 12 0,-7-12 0,7 10 0,-7-10 0,8 9 0,-8-9-1,8 10 2,-8-10-1,9 11 0,-9-11 0,9 11 0,-9-11 0,10 12 0,-10-12 0,10 12 1,-10-12-1,8 11 0,-8-11 1,7 11-1,-7-11-2,4 12 1,-4-12-1,5 12 0,-5-12 0,5 13 1,-5-13-2,5 14 2,-5-14 1,8 15 0,-8-15 0,10 17 0,-10-17 0,9 17 1,-5-9-1,-4-8 0,8 16 0,-8-16 1,6 15-1,-6-15 0,6 16 0,-6-16 0,6 15 0,-6-15 1,6 15-2,-6-15 1,7 15 0,-7-15 0,7 15 0,-7-15 0,8 13 0,-8-13 0,10 12 0,-10-12 0,10 14 0,-10-14 1,9 15-1,-9-15 0,9 17 0,-4-9 1,-1 2-1,0 1 1,1 0-1,-1 0 0,2 0 0,-3-1 0,2 0 0,-2 0 0,-3-10 0,5 18 0,-5-18 0,7 18 0,-3-10 0,0 2 1,-1 0-1,1 0 0,0 1 0,0-1 0,0-1 0,0 0 0,0 0 1,0 0-1,-4-9 0,6 17 0,-6-17 0,5 15 1,-5-15-2,5 15 1,-5-15 0,5 15 0,-5-15 0,6 13 0,-6-13 0,6 13 0,-6-13 0,6 10 0,-6-10 1,5 9-1,-5-9 0,4 10 0,-4-10-1,4 11-1,-4-11 0,4 11 0,-4-11 1,4 11-2,-4-11 2,5 12-2,-5-12 2,6 14 1,-6-14 0,6 15 0,-6-15 0,6 14-1,-6-14 1,3 13 0,-3-13 0,3 12 1,-3-12-1,1 12 0,-1-12 0,2 11 0,-2-11 0,2 12 0,-2-12 0,4 10 0,-4-10 0,4 11 0,-4-11 0,4 10 0,-4-10 0,4 9 0,-4-9 0,2 9 1,-2-9-1,2 9 0,-2-9 1,2 11-1,-2-11 0,2 9 0,-2-9 0,2 9 0,-2-9 0,1 10 0,-1-10 0,2 9 0,-2-9 0,2 11 0,-2-11 0,1 11 0,-1-11 0,3 8 0,-3-8 0,2 9 0,-2-9 0,2 9 0,-2-9 1,3 11-1,-3-11 0,2 14 0,-2-14 0,3 16 0,-2-8 0,-1-8 0,3 16 0,-3-16 0,3 15 0,-3-15 1,2 11-1,-2-11 0,0 0 0,2 9 0,-2-9 0,0 0 1,0 0-1,0 0 0,2 9 0,-2-9 0,0 0 0,2 13 1,-2-13-1,2 9 0,-2-9 0,1 9 0,-1-9 1,0 0-1,0 0 0,2 10 0,-2-10 0,0 0 0,0 0 0,0 0 0,1 10 0,-1-10 0,0 0 0,0 0-1,2 10 1,-2-10 0,0 0 0,2 9 0,-2-9 0,0 0 0,2 9 1,-2-9-1,0 0 0,1 10 0,-1-10 0,0 0 0,0 0 0,0 0 0,1 9 0,-1-9 0,0 0 0,0 0 0,0 0 0,0 0 0,0 0 0,0 0 0,0 0 0,0 0 0,0 0 0,0 0 1,0 0-1,0 0 1,0 0-1,0 0 0,0 0 0,-9 1 0,9-1 1,0 0-1,-9 2 0,9-2 0,0 0 0,-12 2 0,12-2 0,-9-1-1,9 1 1,-10-1 0,10 1 0,-12-1 0,12 1 0,-13-3 0,13 3 0,-12-2 0,12 2 1,-13-2-1,13 2 0,-13-1 0,13 1 1,-13 2-1,13-2 0,-13 3 0,13-3 0,-16 4 0,16-4 0,-17 4 0,7-1 0,1-1 0,0 0 0,9-2 0,-17 4 0,17-4 0,-16 1 0,16-1 0,-11-1 0,11 1 0,-9-1 1,9 1-1,0 0 0,-12-2 0,12 2 0,0 0 0,-11-3 0,11 3 0,-10-1 1,10 1-1,-10-1 0,10 1 1,-11-1-1,11 1 1,-11 0 0,11 0-1,-11 0 1,11 0-1,-10-1 1,10 1 0,-11-2-1,11 2 1,-10-1-1,10 1 1,-9-3-1,9 3 0,-9-3 0,9 3 1,-9-3-1,9 3 0,-10-1 0,10 1 1,-11 1-1,11-1 0,-12 2 0,12-2 0,-11 2 0,11-2 0,0 0 0,-11 3 0,11-3 0,0 0 0,0 0 0,-9-1 0,9 1 0,0 0 0,0 0 0,0 0 0,0 0 0,-9-3 0,9 3 0,0 0 0,0 0 0,0 0 0,0 0 0,0 0 0,0 0 0,-9-4 0,9 4 0,0 0-1,0 0 1,0 0 0,0 0 0,0 0 0,0 0-1,0 0 1,0 0-1,0 0 1,0 0 0,0 0 0,0 0-1,0 0 1,9 0 0,-9 0 0,0 0 0,13 1 0,-13-1 0,11 4 0,-11-4 0,12 5 0,-12-5 0,13 6 0,-13-6 0,13 7 0,-13-7 0,13 6 0,-13-6 0,14 6 1,-14-6-1,13 6 0,-13-6 0,14 5 0,-14-5 0,14 4 0,-14-4 0,13 4 0,-13-4 0,12 3 0,-12-3 0,10 4 0,-10-4 0,10 4 1,-10-4-1,11 5 0,-11-5 0,10 7 0,-10-7 0,12 8 0,-12-8 0,11 8 0,-11-8 1,13 8-1,-13-8 0,13 6 0,-13-6 0,13 5 0,-13-5 1,11 5-1,-11-5 1,10 5-1,-10-5 1,10 6-1,-10-6 0,9 8 0,-9-8 0,11 7 1,-11-7-1,10 6 1,-10-6-1,10 6 1,-10-6-1,9 6 1,-9-6-1,9 6 1,-9-6-1,0 0 0,12 12 0,-12-12-2,7 9 2,-7-9-2,8 11 2,-8-11-3,10 11 3,-10-11-2,9 11 2,-9-11 0,11 11 0,-11-11 0,9 11 0,-9-11 1,8 9-1,-8-9 0,0 0 1,12 13-1,-12-13 1,7 8-1,-7-8 1,7 10-1,-7-10 0,8 11 1,-8-11-1,7 12 0,-7-12 1,8 13-1,-8-13 0,8 12 0,-8-12 0,8 13 1,-8-13-1,7 13 0,-7-13 1,8 13-1,-8-13 0,6 14 0,-6-14 0,9 14 1,-9-14-1,9 14 0,-9-14 0,10 14 0,-10-14 0,9 13 0,-9-13 1,9 15-1,-9-15 0,7 13 0,-7-13 1,7 14-1,-7-14 0,5 12 0,-5-12 0,5 10 0,-5-10 0,0 0 0,9 12-1,-9-12 1,0 0 0,10 9 0,-10-9-1,10 7 1,-10-7 0,9 9 0,-9-9 0,0 0 0,9 10 0,-9-10 0,0 0 0,9 12 1,-9-12-2,0 0 1,6 10 0,-6-10 0,0 0 0,0 0 0,8 9 0,-8-9 0,0 0 0,0 0 0,11 11 0,-11-11 0,0 0 0,8 9 0,-8-9 0,0 0 0,8 11 1,-8-11-1,0 0 0,9 11 0,-9-11 0,0 0 0,8 9 0,-8-9 0,0 0 0,0 0 0,9 9 0,-9-9 0,0 0 0,5 9 0,-5-9 0,0 0 0,8 10 0,-8-10 0,0 0-1,8 9 1,-8-9 0,0 0 0,0 0 0,9 5 0,-9-5 0,0 0 0,0 0 0,0 0 0,0 0 0,0 0-1,0 0 1,0 0 0,0 0 0,0 0 0,0 0 0,0 0 0,0 0 0,8-12 0,-8 12 0,1-12 0,-1 12 0,0-13 0,0 13 0,-1-14 0,1 14-1,-1-15 1,1 15 0,0-15 0,0 15-1,-1-16 1,1 16 0,1-17 0,0 8 0,0 0 0,0 0 0,-1 9 0,2-15 0,-2 15 0,2-12 0,-2 12 0,3-13 0,-3 13 0,3-14-1,-3 14 1,4-15 0,-4 15 0,5-15 0,-5 15-1,6-16 1,-6 16 0,6-13 0,-6 13 0,5-12 0,-5 12 0,6-12 0,-6 12-1,6-10 1,-6 10 0,6-10 0,-6 10 0,6-10 0,-6 10 0,5-11 0,-5 11 0,5-13 0,-5 13 0,4-14 1,-4 14-2,4-14 1,-4 14 0,3-13 0,-3 13 0,3-10 0,-3 10 0,3-9 0,-3 9 0,0 0 0,5-12 0,-5 12 0,0 0-1,5-12 1,-5 12 0,3-9 0,-3 9 0,3-11 0,-3 11 0,2-14 0,-2 14 0,2-16 0,0 7 3,-2 9-3,4-17 1,-4 17-1,3-15 2,-3 15-2,3-14 1,-3 14-1,4-12-1,-4 12 0,4-13 1,-4 13 0,5-15 0,-5 15 0,6-17 0,-6 17 0,7-16 0,-7 16-1,10-17 1,-10 17 0,11-15 0,-11 15 0,10-12 0,-10 12 0,9-10 0,-9 10 0,6-8 0,-6 8 0,0 0 0,6-12 0,-6 12 0,0 0 0,4-11 0,-4 11 0,2-9 0,-2 9 0,2-9 0,-2 9 0,2-10-1,-2 10 1,3-8 0,-3 8 0,0 0 0,5-13 0,-5 13 0,0 0 0,6-12 0,-6 12 0,4-9 0,-4 9 0,4-11-1,-4 11 1,4-12 0,-4 12 0,4-11 0,-4 11 0,3-13 0,-3 13 0,2-13 0,-2 13 0,3-12 0,-3 12 0,3-12-1,-3 12 1,4-10 0,-4 10 0,0 0 0,4-11 0,-4 11 0,0 0 0,0 0 0,0 0 0,0 0 0,4-10 0,-4 10 0,0 0 0,0 0 0,5-12 0,-5 12 0,0 0 0,4-11 0,-4 11 0,0 0 0,0 0 0,0 0 1,0 0-1,0 0 0,0 0 0,0 0 0,0 0 0,0 0 1,0 0-1,0 0 0,-3 9 0,3-9 0,0 0 0,-10 11 1,10-11-1,-9 9 0,9-9 0,-11 10 0,11-10 0,-14 13 0,14-13 1,-14 13-1,14-13 0,-15 16 0,15-16 1,-15 16-1,6-8 0,0-1 0,-1-2 0,1 1 0,-2-2 0,2 1 0,-1-3 0,10-2 0,-16 6-1,16-6 1,-14 6 0,14-6 0,-12 6 0,12-6 0,-11 5 0,11-5 0,-9 3 0,9-3 0,0 0 0,-10 1 0,10-1 0,0 0 0,0 0 1,-11 0-2,11 0 1,0 0 0,0 0 0,0 0 0,-9-5-1,9 5 1,0 0-1,0-11 1,0 11 0,1-11-1,-1 11 1,4-17 0,-1 9 0,-1-2 0,0 1 0,0-1-1,0 0 1,0 1 0,-2 0 0,0 9 0,-1-17 0,1 17 0,-3-15 0,3 15 0,-4-17 0,4 17 0,-3-16-1,1 7 1,0 0 0,0-1 0,1 0 0,-1 0 0,0 0 0,1 1-1,-1-1 1,0 1 0,0-1 0,2 10 0,-4-17 0,4 17 0,-3-15 0,3 15-1,-4-15 2,4 15-2,-3-15 1,3 15 0,-3-14 0,3 14 0,-4-13 0,4 13 0,-4-14 0,1 5 1,3 9-1,-4-17 0,1 8 1,1 0 2,0 0-2,0 0 2,0-1-2,0 1 2,0-1-2,2 10 2,-3-15-3,3 15 0,-4-13 0,4 13 0,-3-13 0,3 13 0,-4-12 0,4 12-1,-4-15 1,4 15 0,-5-15 0,5 15 0,-5-16 0,5 16 0,-4-16 0,2 7 0,2 9 0,-5-15-1,3 6 1,2 9 0,-3-16 0,2 7 0,-1 0 0,0-1 0,0 0 0,0-3 0,-1 0 0,0-1-1,0 0 1,0 2 0,0 0 0,0 0 0,0 1 0,-1 2 0,1-1 0,-1 2 0,1-2 0,-2 0 0,0-1 0,-1 1 0,1-1 0,0 1 0,1-2 0,-1 2 0,0-1 0,0 2 0,1 0 0,0 1 0,4 8 0,-8-15 0,8 15 0,-7-14 0,7 14-1,-7-14 1,7 14 0,-6-14 0,6 14 0,-4-15 0,4 15 0,-5-17-1,5 17 3,-5-16-2,5 16 2,-5-15-1,5 15 1,-6-15-1,6 15 1,-6-14 0,6 14-3,-5-15 3,5 15-2,-8-15-1,8 15 1,-8-15 0,8 15 0,-8-17 0,4 8 0,0-1 0,-1 1 0,1 0 0,-1 0 0,0-1 0,0 0 0,0-1 0,0 1 0,-1 1-1,1-2 1,0 1 0,0 1 0,0-2 0,1 2 0,-1 0-1,1 0 1,-1-2 0,1 1 0,-2-1 0,0 0 0,0 2 0,0-1 0,-1 0 0,0 1 0,0 0 0,7 9 0,-14-17 0,14 17 0,-15-16-1,8 7 1,-1 0 0,-1-1 0,1 1 0,-1 0 0,9 9 0,-19-16 0,11 9 0,-2-1 0,0 1 0,0 1 0,0-1 0,0 1 0,0 0 0,1 1 1,0 0-1,1 0 0,8 5 0,-16-11 0,16 11 0,-16-11 0,16 11 0,-16-12 0,7 6 0,9 6 0,-17-11 0,17 11 0,-15-11 0,15 11 0,-16-14-1,16 14 1,-16-15 0,16 15 0,-15-15 2,15 15-2,-14-14 0,14 14 0,-9-11 1,9 11-1,0 0 0,-7-10 0,7 10-1,0 0 1,0 0 0,0 0 0,0 0 0,0 0 0,0 0 0,0 0 0,0 0 0,-8-6 0,8 6 0,0 0 0,0 0 1,0 0-1,-9-4 0,9 4 0,0 0 0,0 0 0,0 0 0,0 0 0,0 0 0,0 0 0,0 0-1,0 0 1,0 0 0,0 0 0,-5-10 0,5 10 0,0 0 0,0 0 0,-5-10 0,5 10 0,0 0 0,0 0 0,0 0 1,0 0-1,0 0 0,0 0 0,-9-7 0,9 7 0,0 0 0,0 0-1,0 0 1,0 0 0,0 0 0,0 0 0,0 0-1,0 0 1,0 0 0,0 0-1,0 0 1,2-9 0,-2 9 0,0 0 0,11-2-1,-11 2 1,10-1 0,-10 1 0,10 0 0,-10 0 0,10-1 0,-10 1 0,0 0 0,13-2 0,-13 2 0,9-2 0,-9 2 0,0 0 0,11-5 0,-11 5 1,0 0-1,10-6 0,-10 6 0,0 0 0,0 0 0,10-10 1,-10 10-1,0 0 0,0 0 0,9-10 0,-9 10 0,0 0 1,7-9-1,-7 9 0,0 0 0,10-10 0,-10 10 0,9-7 0,-9 7 0,10-8 0,-10 8 0,10-11 0,-10 11 0,10-11 1,-10 11-1,10-15 1,-10 15-1,10-15 0,-10 15 1,12-15-1,-12 15 0,12-11 0,-12 11 0,15-9 0,-15 9 0,14-4 0,-14 4 1,13-5-1,-13 5 0,10-6 0,-10 6 0,9-8 0,-9 8 0,7-11 0,-7 11 1,7-11-1,-7 11 0,0 0 0,8-12 0,-8 12 0,0 0 0,0 0 0,0 0 0,8-8 0,-8 8 0,0 0 0,0 0 0,6-8 0,-6 8 0,0 0 0,9-12-1,-9 12 1,7-10 0,-7 10 0,0 0 0,9-12 0,-9 12 0,0 0 0,0 0 0,8-10 0,-8 10 0,0 0 0,0 0 0,0 0 0,0 0 0,0 0 0,5-9 0,-5 9 0,0 0 0,0 0 1,0 0-1,0 0 0,0 0 1,0 0-1,0 0 0,0 0 0,0 0 0,0 0 0,0 0 0,0 0 0,0 0 1,0 0-1,0 0 0,0 0 0,0 0 0,0 0 0,0 0 1,0 0-1,-13 2 1,13-2-1,-15 6 0,5-1 1,-1 1-1,-3 1 0,-1 1 1,-2 2-1,0-1 0,0 0 0,3 1 0,-2-1 0,2-1 0,2 0 0,0-2 0,2-1 0,0-1 0,2-1 0,-2 0 0,1-2 0,0 1 0,9-2 0,-17 3 1,17-3-1,-15 1 0,15-1 0,-14 2 0,14-2 0,-12 2 0,12-2 1,-15 1-1,15-1 0,-14 1 0,5-1 1,9 0-1,-16-2 0,7 2 0,0-1 0,0 0 0,1 0 0,-2 0 0,10 1 0,-17-2 0,17 2 0,-16-1 0,7 2 0,9-1-1,-17 1 1,8-2 0,1 2 0,-3-3 0,1 3 0,-2-4 0,0 1 0,-1 0 0,0 1 0,1-1 0,-1 1 0,0-1 0,1 1 0,0 1 0,1 0 0,1-1 0,1 1 0,0 0 0,9 0 0,-17-1 0,17 1 0,-16-2 0,16 2 0,-16-2 0,7 0 0,9 2 0,-18-4 0,18 4 0,-16-4 0,6 3 0,1-1 0,9 2 0,-14-3-1,14 3 1,-11-2 0,11 2 0,-10-2 0,10 2 0,-9-3 0,9 3 0,-11-4 0,11 4 0,-13-5 0,13 5 0,-13-7 0,13 7 0,-12-6 0,12 6 0,-10-6 0,10 6 0,0 0 0,-12-8 0,12 8 0,0 0-1,-9-9 1,9 9 0,0 0 0,-10-10 0,10 10 0,0 0 0,-9-12 0,9 12 0,0 0 0,-9-9 0,9 9 0,0 0-1,0 0 1,-8-9 0,8 9 0,0 0 0,0 0 0,-9-9 0,9 9 0,0 0 0,-9-9 0,9 9 0,0 0 0,0 0 0,-9-9 0,9 9 0,0 0 0,0 0 0,0 0 0,-5-9 0,5 9 0,0 0 0,0 0 0,-7-9 0,7 9 0,0 0 0,0 0 0,0 0-1,-9-8 1,9 8 0,0 0 0,0 0 0,0 0-1,0 0 1,0 0 0,0 0 0,0 0 0,0 0 0,0 0 0,0 0 0,0 0 0,0 0 0,0 0 0,0 0 0,0 0-1,0 0 1,0 0-1,0 0 0,0 0 1,2 13-1,-2-13 0,9 15 1,-4-6 0,0 0 0,-5-9 0,9 14 0,-9-14 0,6 13 0,-6-13 0,3 11 0,-3-11-1,4 12 1,-4-12 0,5 15 0,-2-4 0,1-1 0,0 0 0,0 2 1,0-2-1,-2-1 0,2 0 0,-4-9 0,7 15 0,-7-15 0,4 11 0,-4-11 0,3 10 0,-3-10 0,3 10 0,-3-10 0,4 10 0,-4-10 0,5 14 0,-5-14 0,7 14 0,-7-14 0,8 14 0,-8-14 0,7 11 0,-7-11 0,5 8 0,-5-8 0,5 9 0,-5-9 0,5 9 0,-5-9 1,6 11-1,-6-11 0,6 11-1,-6-11 1,0 0 0,6 10 0,-6-10 0,0 0 0,0 0 0,0 0 0,0 0 0,0 0 0,0 0 0,0 0 0,0 0-1,0 0 1,0 0 0,0 0 0,0 0 0,0 0 0,1-10 0,-1 10 0,-5-17 1,1 5-1,-1-1 0,-1 0 0,-1-2 0,0-1 0,0 1 0,0 2 0,-1 1 0,2 0 0,-1 2 0,1-1 0,1 1 0,-1 1 0,2-1 0,-1-2 0,-1-1 0,-1 0 0,1 0 0,-1 0 0,-1 1 0,1 1 0,0 0 1,7 11-1,-12-13 0,12 13 0,-7-9 0,7 9 0,0 0 0,0 0-1,0 0 1,0 0 0,0 0 0,0 0 0,0 0-1,0 0 1,0 0 0,0 0 0,0 0 0,0 0 0,0 0-1,0 0 1,0 0 0,0 0 0,9-2 0,-9 2 0,11 1 0,-11-1 0,12 1 0,-12-1 0,12 2 0,-12-2 0,11 0 0,-11 0 0,10 1 0,-10-1 0,10 0 0,-10 0 0,10-1 0,-10 1 0,12 0 1,-12 0-1,11 0 0,-11 0 0,12 1 0,-12-1 1,13 3-1,-13-3 0,14 3 0,-14-3 0,14 4 0,-14-4 0,12 3 0,-12-3 0,13 1 0,-13-1 0,12 0 0,-12 0 0,12-2 0,-12 2-1,12-3 2,-12 3-1,13-3 0,-13 3 0,12-2 0,-12 2 0,16-3 0,-16 3 0,16-2 0,-16 2 0,17-2 0,-17 2 0,17-2 0,-17 2 0,15-2 0,-15 2 0,13-1 0,-13 1 0,13-2 0,-13 2 0,11-2 0,-11 2 0,12-2 0,-12 2 0,14-3 0,-14 3 0,16-3 0,-7 2 0,-9 1 0,16-3 0,-7 1 0,0 1 0,-9 1 0,16-4 0,-16 4 0,14-3 1,-14 3-1,12-3 0,-12 3 0,10-2 0,-10 2 0,9-2 0,-9 2 0,11-1 0,-11 1 0,10-1 0,-10 1 0,11 0 0,-11 0 0,11-1 0,-11 1 0,12-1 0,-12 1 0,12-1 0,-12 1 0,13-2 0,-13 2 0,12-3 0,-12 3 0,13-3 1,-4 1-1,-9 2 0,15-1 0,-15 1 0,15 0 0,-15 0 0,16 0 0,-16 0 0,12 0 0,-12 0 0,12 0 0,-12 0 0,10 0 0,-10 0-1,10 0 1,-10 0 0,10 0 0,-10 0 0,11 0 0,-11 0 0,12 0 0,-12 0 0,15 2 1,-15-2-1,15 1 0,-6 0 0,0 0 0,-9-1 0,16 2 0,-16-2 0,14 1 0,-14-1 0,13 0 0,-13 0 0,13 0 0,-13 0 0,16 0 0,-7 1 0,2 0 0,0 0 0,0-1 1,1 1-1,-1 1 0,-1-1 0,1-1 0,-1 0 0,-1 0 0,0 0 0,-9 0 0,15-2 0,-15 2 0,14-2 0,-14 2 0,12-3 0,-12 3 0,14-4 0,-14 4 1,16-4-1,-6 3 0,1-1 0,0 0 0,-1 1 1,1 0-1,-2-1 0,0 1 0,-9 1 0,12-2 0,-12 2 0,0 0 0,10-1 0,-10 1 0,0 0 0,0 0 1,0 0-1,0 0 0,0 0 0,0 0 0,0 0 1,0 0-1,0 0 0,0 0 1,0 0-1,0 0 1,0 0-1,0 0 1,0 0-1,-2 10 0,2-10 0,-5 13 0,2-5 0,-1 2 1,0 1-1,-1 2 0,0 1 0,-1 0 0,-1 2 1,-2 2-1,-2 0 0,-2-2 0,-3 1 0,-1 0 0,-3-2 0,-1-1 0,1 0 1,0-3-1,2-2 0,3 0 0,2-3 0,3-1 0,10-5 0,-11 8-1,11-8 1,0 0-1,0 0 1,0 0-1,0 0 0,0 0 0,0 0 0,0 0 0,0 0 0,0 0 0,0 0-3,7 12-3,-7-12-12,0 0-10,0 0-1,-14 10 0</inkml:trace>
          <inkml:trace contextRef="#ctx0" brushRef="#br0" timeOffset="36903.1108">640 614 6,'6'17'12,"-3"-6"-7,2 4-2,1 3 0,3 5-1,0 3 0,4 5-3,1 5-3,2 1-4,5 7-4</inkml:trace>
          <inkml:trace contextRef="#ctx0" brushRef="#br0" timeOffset="37202.1277">837 1093 4,'-18'-36'13,"0"-7"-4,-2-5 0,3-3-3,0 2-1,4 0-1,0 5 0,5 7-1,0 8-1,3 6 1,0 8 0,5 15-1,-7-9 1,7 9 0,-3 17-1,4 1 1,2 6-3,4 10 0,7 9-4,3 10 0,11 6-6,2 9-2,6 0-10,6 8 2</inkml:trace>
          <inkml:trace contextRef="#ctx0" brushRef="#br0" timeOffset="37889.167">972 1174 17,'-30'-69'19,"-4"-3"-6,0 0-1,2 6-4,-1 5-1,8 11-1,2 9 1,9 14 0,2 13-3,12 14 0,-8 11-1,12 16-1,5 9-4,6 10-4,10 12-3,1 3 2,8 4-2,-4-4 3,4-4-2,-4-12 4,-3-8 0,-5-15 5,-9-16 2,-4-12 0,-8-15 2,-5-8-1,-6-12 2,-4-4 0,-6-6 1,-2 2-4,-5 0 2,0 4-3,1 7 1,5 9-1,0 8-1,5 9 0,3 8-1,13 4-1,-8 21-1,12 0 0,9 12-3,3 5 1,7 6-1,1 1 1,5 3 0,0-4 1,-1-1 1,0-8 1,-6-8 0,-3-11 2,-6-7 0,-2-9 0,-6-10 0,-4-6 0,-4-9 1,-6-6-1,-2-7 4,-6-2-3,-1 0 0,-3 0-1,1 6 1,2 3-1,3 8 1,1 6-1,4 7-2,10 10 0,-12-5 0,12 5 1,0 0-1,-5 14 1,5-14 0,2 20 1,3-3-3,2 5 1,5 7-2,2 7-1,3 8-3,1 3-1,3 9-8,2 4-5,-5-6-1</inkml:trace>
        </inkml:traceGroup>
        <inkml:traceGroup>
          <inkml:annotationXML>
            <emma:emma xmlns:emma="http://www.w3.org/2003/04/emma" version="1.0">
              <emma:interpretation id="{EEF34571-A8AD-44F4-965B-B9B41A7BC43A}" emma:medium="tactile" emma:mode="ink">
                <msink:context xmlns:msink="http://schemas.microsoft.com/ink/2010/main" type="inkWord" rotatedBoundingBox="16123,4866 17197,7064 16341,7482 15268,5284"/>
              </emma:interpretation>
              <emma:one-of disjunction-type="recognition" id="oneOf1">
                <emma:interpretation id="interp5" emma:lang="en-US" emma:confidence="0.5">
                  <emma:literal>"d,</emma:literal>
                </emma:interpretation>
                <emma:interpretation id="interp6" emma:lang="en-US" emma:confidence="0">
                  <emma:literal>"d.</emma:literal>
                </emma:interpretation>
                <emma:interpretation id="interp7" emma:lang="en-US" emma:confidence="0">
                  <emma:literal>"d</emma:literal>
                </emma:interpretation>
                <emma:interpretation id="interp8" emma:lang="en-US" emma:confidence="0">
                  <emma:literal>"g</emma:literal>
                </emma:interpretation>
                <emma:interpretation id="interp9" emma:lang="en-US" emma:confidence="0">
                  <emma:literal>"g,</emma:literal>
                </emma:interpretation>
              </emma:one-of>
            </emma:emma>
          </inkml:annotationXML>
          <inkml:trace contextRef="#ctx0" brushRef="#br0" timeOffset="6829.3907">1373 2071 7,'0'0'5,"0"0"1,0 0-1,0 0 1,0 0-3,0 0 0,-9 1 0,9-1-1,0 0 1,0 0-1,0 0 0,0 0 0,0 0 0,0 0 2,0 0 0,0 0 1,0 0 1,0 0 0,0 0 1,0 0 0,0 0-2,0 0-1,0 0-1,0 0-1,0 0-1,0 0 0,0 0-1,0 0 0,0 0-1,0 0 1,11 1 0,-11-1 0,11 0 0,-11 0 0,13-3 0,-13 3 1,10-5-1,-10 5 1,11-6-1,-11 6 1,10-9 0,-10 9-1,11-11 0,-11 11 1,13-9-1,-13 9 0,14-11 0,-14 11 0,15-10 0,-15 10 0,15-9 0,-15 9 0,15-10 0,-15 10 0,15-12 0,-15 12-1,13-10 1,-13 10 0,11-9 0,-11 9 0,10-7 0,-10 7 0,0 0 0,11-7 0,-11 7 0,0 0 0,10-7 0,-10 7-1,0 0 1,7-10 0,-7 10 0,0 0 0,0 0 0,6-11 0,-6 11 0,0 0 0,0 0 0,0 0 0,0 0 0,0 0 0,0 0 0,0 0 0,0 0 0,0 0 0,0 0 0,0 0 0,0 0 0,3 9 1,-3-9-1,-3 16 0,1-7 1,-1 1-1,1 1 0,-1-1 1,0-1-1,0 1 0,0-2 0,1 2 0,2-10 0,-7 17 0,4-8 1,-1 1-1,1 0 0,-2 1 0,0 2 1,-2 0-1,1 0 1,-1 1 0,-2 1 0,1 0 0,-2-2 0,4 1 1,-3-3-1,3 1 0,-2-2 0,4 0 1,-3-1-1,7-9 0,-8 15-1,8-15 2,-5 16-1,5-16 0,-4 17 0,2-8 0,1 2 0,0 0-2,0 1 1,-1 1-2,1 0 3,-3 1-3,1-2 3,-1 2-2,1-2 1,-1 0 2,-1 0-2,2-1 1,-1 2-1,2-1 0,0 1 0,0 1 1,0-1-1,1 1 0,0 1 0,0 0 0,0-1 1,-1 0-1,1 0 0,0 0 1,-1-2-1,1-1 0,-1-1 1,0 1-1,2-11 0,-4 16 0,4-16 1,-3 14-1,3-14 0,-2 12 0,2-12 0,-2 11-1,2-11 1,-2 11 1,2-11-1,-1 11 0,1-11 0,-3 12 0,3-12 1,-3 10-1,3-10 0,-4 10 1,4-10-1,0 0 0,0 0 1,-6 9-1,6-9 0,0 0 0,0 0 0,0 0 0,0 0 0,0 0 0,0 0 0,0 0 0,-9-11 0,9 11 0,-7-13-1,2 5 1,0-1 0,0-2 0,0 0 0,1 0-1,0 1 1,-1-1 0,1-1 0,0 0 0,0 0 0,0 0 0,0 2 0,0 0 0,1 0 0,3 10 0,-7-16 0,7 16 0,-8-13 0,8 13 0,-8-11 0,8 11 0,-9-13 0,9 13 0,-11-16 0,11 16 0,-14-17 0,5 7 0,1 1 1,-2 0-1,2-2 0,-2 1 0,-1-1 1,2 0-1,-3 1 0,1 0 0,-1 0 1,0 0-1,-1 1 0,-3-2 0,-1 1 0,-1 0 2,-2 0-2,1 0 3,0 1-3,-1-1 2,1 2-2,3 1 3,1 0-3,2 0-2,1 0 2,1 0-1,1 1 0,1 0 0,0 0 1,9 6-2,-15-11 2,15 11 0,-17-10-1,7 5 1,-1 0 0,-1 0 0,-1-1 0,-2-1 0,-1 1 0,1-2 0,-1 2 0,2-2 0,2 1-1,2 0 1,10 7 0,-13-10-1,13 10 1,-9-6 0,9 6-1,0 0 1,0 0 0,0 0-1,0 0 1,0 0 0,0 0 0,0 0-1,-9-10 1,9 10 0,0 0-1,0 0 1,0 0 0,-2-9 0,2 9 0,0 0-1,0 0 1,0 0 0,0 0 0,0 0-1,0 0 1,13 3 0,-13-3 0,17 5-1,-8-3 1,2 1 0,0-2 0,-2 0 0,1 0 0,-10-1 0,15-3 1,-15 3-1,14-4 0,-14 4 1,15-6-1,-6 4 0,0 0 0,0 0 1,-9 2-1,16-2 0,-16 2 0,15-2 0,-15 2 0,17-1 0,-17 1 0,15-2 0,-6 1 0,0-1 0,0 0 0,0 0 1,0-1-1,0-1 0,-9 4 0,17-8 1,-17 8-1,16-11 0,-16 11 0,17-12 0,-8 6 1,-9 6-1,15-11 0,-15 11 0,15-9 0,-15 9 0,11-9 0,-11 9 0,9-5 0,-9 5 0,0 0 1,0 0-1,0 0 1,0 0-1,5-9 1,-5 9 0,0 0 0,-8-4-1,8 4 1,-9-1-1,9 1 1,-9-1-1,9 1 0,0 0 0,0 0-1,-9 2 1,9-2 0,0 0 0,0 0 0,0 0-1,0 0 1,-8-9 0,8 9 0,-4-9-1,4 9 1,-4-10 0,4 10 0,-5-13 0,5 13 0,-4-12-1,4 12 1,-2-12 0,2 12 0,-2-15 0,2 15 0,-2-17 0,1 6 0,-1-1-1,1-1 1,-1 2 0,1-1 0,-1 1 0,1 1 0,0 0 0,1 10 0,-2-13 0,2 13 0,0-11 0,0 11 0,-1-10 0,1 10 0,-1-11 0,1 11 0,-4-16 0,2 6 0,-1-1-1,0-3 1,-2-2 0,0 0 1,1 1 2,-1-1-2,1 1 1,0 1-1,1 2 2,0 3-2,3 9 2,-4-15-3,4 15 0,-3-12 0,3 12 0,-4-10 0,4 10 0,-5-12 0,5 12 0,-7-15 0,3 6 0,0-1 0,-1-2 0,0 1 0,1 0-1,-1 0 1,1-2 0,0 2 0,1-1 0,-1 2 0,1 2 0,-1-2 0,4 10 0,-5-16 0,3 7-1,2 9 1,-6-17 0,3 8 0,-1-3 0,1-1 0,-2-2 0,0-1 0,0-1 0,-1-1-1,0-1 1,-1 1 0,1 0 0,1 1 0,-1 2 0,0 1 0,0 2 0,1 1 0,-1 1-1,1 0 1,-1 2 0,0-1 0,6 9 0,-12-17 0,6 8-1,0-1 1,0-1-1,1 0 3,1 0-1,-1 0 0,1-1 0,0 1 1,0 1 0,-1 2 0,5 8-1,-9-17-1,9 17 0,-11-16 0,5 7 0,-1-1 0,0 0 0,-1-1 0,-1 0 0,3-1 0,-2 1 0,0 1 0,2 0 0,0 1 0,6 9 0,-10-14 0,10 14 0,-6-11 0,6 11-1,-3-10 1,3 10 0,-4-10 0,4 10 0,-4-13 0,4 13 0,-7-13 0,7 13 0,-8-16 0,8 16 0,-9-16 0,9 16 0,-7-13 0,7 13 0,-7-15 0,7 15 0,-4-11 0,4 11 0,-3-10 0,3 10 0,0 0 0,-5-12 0,5 12 0,0 0 0,-5-11 0,5 11 0,0 0 0,-7-10 0,7 10 0,0 0 0,-6-10 0,6 10 0,0 0 0,-6-10 0,6 10 0,-4-10-1,4 10 1,-3-12 0,1 3 0,0-1 0,0 0 0,1-1 0,-1 1 0,1 1 0,1 9 0,-2-13 0,2 13 0,0 0 0,-2-10 0,2 10 0,0 0 0,0 0 0,0 0 0,0 0 0,0 0 0,-3-9 0,3 9 0,-2-9 0,2 9-1,-2-9 1,2 9 0,0 0 0,-2-9 0,2 9 0,0 0 0,0 0 0,0 0 0,0 0 0,0 0 0,0 0 0,0 0 0,0 0 0,0 0 0,0 0 0,0 0 0,0 0 0,-3-9 0,3 9 0,0 0 0,0 0 0,0 0 0,0 0 0,0 0 0,0 0 0,0 0 0,0 0 0,0 0 0,0 0 0,-6-9 0,6 9 0,0 0 1,0 0-1,0 0 0,0 0 0,0 0 0,-8-8 0,8 8 0,0 0 0,0 0-1,-8 15 1,7-5 0,1 3 0,0 3 0,1 1-1,2 1 1,-1 0 0,1 0 0,-1-2 0,1-3 0,-2 0 0,0-2 0,0-2 0,-1 0 0,0-9 1,-1 15-1,0-5 0,0 0 0,1 1 0,-2-1 1,0 1-1,0 1 0,0 1 0,0 1 0,0 0 0,0-1 0,0 0 0,0 1 0,0-2 0,1-1-1,0-2 1,1-9 0,-2 13 0,2-13 0,0 9 0,0-9 0,0 0 0,0 0 0,0 0 0,0 0 0,0 0 1,0 0-1,0 0 0,0 0 0,0 0 0,-3 9 0,3-9 0,0 0 0,0 0 0,0 0 0,0 0-1,0 0 1,0 0 0,0 0 0,0 0 0,0 0 0,0 0 0,0 0 0,0 0 0,0 0 0,0 0 0,0 0 0,0 0-2,0 0-4,0 0-13,0 0-11,-7-16-2,2 4 0,-1-4-1</inkml:trace>
          <inkml:trace contextRef="#ctx0" brushRef="#br0" timeOffset="38690.2129">1043 1350 1,'-2'-15'15,"0"6"-2,2 9-2,0 0-1,-2 15-2,5 11-1,0 3-1,2 12-4,2 3-4,2 6-2,1-2 2,2 2-2,0-8 2,-2-6-2,0-6 1,-2-10-1,-1-7 2,-7-13 1,0 0 0,0 0 0,2-16 0,-7-2 0,-1-3 1,0-2 1,-2-2 2,3 0 1,-1 0-1,1 0 0,0 2 0,2 0 1,1 3-2,0 2 1,1 3-2,0 2 1,0 4 0,1 9 1,0 0-1,0 0 1,-3 9 0,4 9 1,1 5-3,2 8-3,1 4-1,2 6-1,2 1 0,-2-1-3,4 1 0,-3-9-4,1-4 0,-3-11 0,0-5 0,-6-13 2</inkml:trace>
          <inkml:trace contextRef="#ctx0" brushRef="#br0" timeOffset="38870.2231">1090 1624 18,'-11'-34'9,"1"7"2,2 5-1,4 11 0,4 11-4,0 0-2,4 23-2,3 4-2,2 5-2,0 6-4,4 6-1,-4-2-2,3 2 0,-2-7-2,-2-7 0,-2-8-1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600" max="1280" units="cm"/>
          <inkml:channel name="Y" type="integer" min="-170" max="800" units="cm"/>
        </inkml:traceFormat>
        <inkml:channelProperties>
          <inkml:channelProperty channel="X" name="resolution" value="63.71682" units="1/cm"/>
          <inkml:channelProperty channel="Y" name="resolution" value="34.39716" units="1/cm"/>
        </inkml:channelProperties>
      </inkml:inkSource>
      <inkml:timestamp xml:id="ts0" timeString="2013-01-25T18:28:27.5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6:38.97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5302CBF0-AD85-49ED-94D8-9D746F93FBE2}" emma:medium="tactile" emma:mode="ink">
          <msink:context xmlns:msink="http://schemas.microsoft.com/ink/2010/main" type="inkDrawing" rotatedBoundingBox="4944,13349 16394,11480 16902,14593 5452,16462" semanticType="callout" shapeName="Other">
            <msink:sourceLink direction="from" ref="{FBF31353-027E-4EB5-B5F5-DDE3B47686DB}"/>
            <msink:sourceLink direction="to" ref="{93DBBE23-757C-4061-9000-4FF53C77A541}"/>
          </msink:context>
        </emma:interpretation>
      </emma:emma>
    </inkml:annotationXML>
    <inkml:trace contextRef="#ctx0" brushRef="#br0">-5 1067 19,'0'0'9,"0"-6"0,0 6-3,0 0-2,0 0 0,0 0-1,0 0-1,0 0 0,0 0-1,0 0 0,0 0 0,0 0-1,-5 7 1,5-7 0,-1 8 0,1-8 0,0 9 0,0-9 1,0 8 0,0-8-1,1 10 1,-1-10-1,1 11 1,-1-5-1,1 1 0,0 1 0,1 1 0,-1 1 0,1 0-1,1 1 1,0 1-1,1 0 0,0 1 1,1-1-1,0 2 2,0-1-2,2 0 1,1 0 0,-1-1-1,2 0 1,0 0 0,1-2 0,1 2 0,0-1 0,1 0 0,1 0 0,-1 2 1,-1-1 0,2 4-1,-2-1 1,1 1-2,-1 1 2,1 0-2,-1 1 0,0 1-1,-1-1 1,2 0 1,-1 1-1,0-3 0,0 3 0,1-1 1,-1 1-1,1-1 1,1-1-1,1 0 1,0 0-1,2 0 0,0-3 0,2 2 0,-1-2 0,3-1 0,-1 0 0,1 1 1,1-2-1,0 1 0,2-1 1,-1 0-1,0 1 0,0 0-1,0 1 1,-1 0 0,-1 0 0,1 2 0,-4-1-1,1 2 1,-2-2 0,-1 2 0,1 0 0,-1-1 0,-1 1-1,0-1 1,1 1 0,-1-1 0,0 2-1,0-2 1,0 0 0,1 0 0,0-2 0,0 1 0,2-1 0,1 0 0,1-2 0,0 1 0,2 0 0,1 0 0,2 0 0,-1 1 0,1 0 0,-1 0 1,2 1-1,-1 2 0,-1-2 0,1 1-1,-1-1 1,2 1-1,-2-2 1,2 0-1,0-2 1,1-1 0,-1-1 0,2-1 0,1 0 0,1-1 1,1 0-1,0-1 0,0 1 0,1-1 1,-1 0-1,0 1 1,-2 1-1,0-1 0,-1 2 0,0-1 0,-2 1 0,2-1 0,-1 2 0,2-2 0,-1 2 0,1-2 0,2-1 0,-1 1 0,2-1 0,0 0 1,0-1-1,0 1 0,-1-1 0,-1 0 0,0 0 0,-1 1 1,0-2-1,1 2 1,-1 0-1,3-2 1,0 2-1,2-1 0,1-1 1,1 1-1,1 0 0,0 0 1,0-1-1,-1 1 0,1-1 0,0 0 1,-3 0-1,0 0 1,1 1-1,0-2 2,1 2-2,1-1-1,0 1 1,0 0 0,1-1 0,0 0-1,0 0 1,-2-1-2,1 0 3,0-1-1,-2 0 1,1-1-1,0 0 1,1-1-1,2 0 1,0 0-1,0-1 1,1 1-1,0-2 0,-1 1-1,-1 1 2,1-1-1,-3 1 1,-1 1-1,1 0 1,-1 0-1,-1 3 0,0 0 1,0 1-2,-1-1 1,1 3 0,-1-2 0,0 2 0,-2 0 0,3-1 1,-2 1-1,0 0 1,-1-1-1,0 0 1,1 0-1,-1-1 1,2 0-1,-2 0 0,1-1 0,3 1 0,-1-2 0,0 1 0,1 0 0,0 0 0,-1 0 0,3-1 0,-1 0 0,0 0 1,-1 0-1,1 0 1,0 0-1,2-1 0,0-1 1,-1 1-1,1-1 0,-1-1 0,0-1 0,1-1 0,-1-1 0,0-1 0,-1 0 1,0-1-1,-1 0 1,2 0-1,-1 0 0,1-1 1,1 1-1,-1-1 0,1 1 0,0 1 0,0-1 0,1 0 0,0 0 1,-1 0-1,-1-1 0,1 0 0,1 0 0,1-1 1,1-1-1,1 0 0,0 0 1,2 0-1,0 0 0,1-1 1,0 1 0,0 0-1,0-1 1,0 1-1,0-1 0,1 0 0,2 1 1,-3 0-1,2 0 0,-1 1 0,0 0 0,-1 2 0,-1-1 0,-2 2 1,-1 1-1,0 1 0,1 0 0,0 1 0,-1 1 0,0 1 0,-1-1 0,0 1 0,-1 0 0,0 0 0,-2 0 0,-2 1 0,-2-1 0,0 0 0,0 0 0,-1-2 0,2 1 0,-2-1 0,2-1 1,0 1-1,-1-2 0,2 1 0,-3-2 0,2 1 0,0 0 0,-2-1 0,-2 0 0,2-1-1,-2-1 1,1 1 0,0-2 0,1-1 0,1 0 0,1-2 0,2 0 0,2-2 1,0 0-1,0-2 0,1 0 0,1-1 0,-1-1 0,0 1 0,-1-1 0,0 0 0,0-1 1,3 0-2,2 1 2,-2 0-1,0-1 0,1 0 1,-1-1-1,2 0-1,-1-1 1,-3 0 0,0-1 0,0 0-1,0-1 1,1 0 0,2 1-1,0-2 1,-1 2 0,1 0 0,0 0 0,-1 1 0,1 1-1,-3-1 1,-1 2 0,-1 0 0,-1 1-1,1-1 1,1 0 1,-1 1-1,0 1 1,-1-1 0,0 1 0,0-1-1,-2 0 1,0 1 0,-3-1-2,1 1 1,-3-2 0,0 0 0,-2-1-1,1 1 1,-1-3 0,-1 1 0,-1-2 0,1 0 1,0 0-1,-1 0 0,0-1 1,0 0-1,-1 0 0,2 1 1,-3 0-1,0 0 0,0 1 0,-1 0 0,0 0-1,0-1 2,-1 0 0,0 1-1,0-2 1,-1 0-1,-1 0 1,1-1 0,-1 0 0,-1-1-1,0-2 0,-1-1 1,0 0-1,0-1 0,0 1 1,0-2-1,1 1 0,-1 2 1,1-1-1,1 3 0,-2-2 1,1 2-1,1-1 0,-1 0 0,2 0 1,3-1-2,-1 0 2,0 0-2,1 1 1,0-1 0,2-2 0,-1 0 0,1 1 0,-1 1 1,-1-1-1,3 0 0,-1 2 1,1 0-1,-1 2 0,0 2 1,-2 0-1,0 2 0,-1-1 0,-1-1 0,0 3 1,-2-1-2,-1 1 3,0 1-3,0 0 2,-2-1-2,1 2 2,-1 0-2,0-1 0,-1 0 1,0-1 0,-1 1 0,-1-1 0,0-1 0,0 0 0,0-2 0,0 2 0,1-2 1,0 1-1,1-1 0,-1 1 0,2-1 1,-1 1-1,2-1 0,1 1 0,-1 0 1,-1 1-2,1 0 2,1-2-2,-1 1 1,-1-1 2,0 2-2,-1-1 1,0 0 0,0 0 0,0 0-1,-2 2 3,1-1-3,-2 1 0,0 1 0,2 0 0,-3 2 0,0 0 0,-1 1 0,-1 0 0,-1 3 0,-1 0 0,-1 2 0,-5 7 0,5-11 0,-5 11 0,2-9 1,-2 9-1,0 0 0,1-8 0,-1 8 0,0-7 0,0 7 0,-1-8 0,1 8 0,0-9 0,0 9 0,1-10 0,-1 10 0,2-11 0,0 4 0,-2 7 0,5-13 0,-2 5 0,0 1 0,1-1 0,0-1 0,-1 2 0,1-1 0,-1 1 0,-3 7 0,5-12 0,-5 12 0,5-11 0,-5 11 0,4-9 0,-4 9 0,4-8 0,-4 8 0,4-8 0,-4 8 0,4-7 0,-4 7 0,0 0 0,3-7 0,-3 7 0,0 0 0,0 0 0,0 0 0,0 0 0,0 0 0,0 0 0,0 0 0,0 0-1,0 0 1,0 0 0,0 0 0,0 0 0,0 0 0,0 0 0,0 0 0,0 0 0,0 0 0,0 0 0,0 0 0,0 0 0,0 0 0,0 0 0,0 0 0,0 0 0,0 0 0,0 0 0,0 0 0,0 0 0,0 0 0,0 0 0,0 0 0,0 0 1,-1 7-1,1-7 0,-5 10 0,5-10 0,-10 14 0,5-6 0,0 1 0,-2 0 0,0 2-1,-1-1 1,0 1 0,-2 1 0,-1-1 0,0 1 0,0 0 0,-1-1 0,1 1 0,-1 0 0,1 0 0,0 0 0,1-1 0,1-1 0,0 0 0,2-1 0,-1-2 0,1-1 0,7-6 0,-10 8 0,10-8 1,-7 3-1,7-3 0,0 0 0,0 0 0,-6 0 0,6 0 0,0 0 0,0 0 0,-7-5 1,7 5-1,0 0 0,-6-7 0,6 7 0,0 0 0,-7-9 0,7 9 0,-4-7 0,4 7 0,-3-8 0,3 8 0,0-9 0,0 9 0,2-9 0,-2 9 0,2-8 0,-2 8 0,0 0 0,4-7 0,-4 7 0,0 0 0,0 0 1,-9 10-2,0-4 1,-1 4 0,-2 1 0,-4 1 0,0 1 0,-2 0 0,1 1 0,-1-1 0,0-1 0,1-2-1,2 0 2,1-2-2,1-1 1,2-2 0,2-1 0,1-2 1,8-2-1,-10 3-1,10-3 1,0 0 0,0 0 0,0 0 0,0 0 0,0 0-1,7 1 1,0-2 0,0 0 0,3 0 0,2-2 0,0 0 0,1 0 0,2-3 0,-1 1 0,3-3 1,1 0-1,1-2 0,1-2 0,-1-1 0,1-2 0,1-1 0,-2 1 0,0-1 0,-2 0 0,-1 0 1,-1 2-1,-1-1 0,1 3 0,-1 0 0,1-1 0,-2 3 0,0 0-1,-1 1 1,0 1 0,-2 1 0,-1 0 0,-2 1 0,-7 6 0,12-10 1,-12 10-1,7-7 0,-7 7 0,0 0 0,7-7 0,-7 7 0,0 0 0,0 0 0,0 0 0,0 0 0,0 0-1,0 0 1,0 0 0,0 0 0,0 0 0,-3 7 0,3-7 0,0 0 0,0 0 0,-5 7 0,5-7 0,-2 7 0,2-7 1,-3 11-1,2-3 0,-1 1 0,0 2 0,0 1 1,-1 3-1,2 0 0,-2 2 0,2 1 0,-1 2 0,1 1 0,1 1 0,0 1-1,1 1 1,-1 0 0,2 0 0,-1 2-1,2-1-1,0 1 2,-1 0-2,2 0 1,0 0 0,0-1 0,1 0 0,0-1 0,1-2 1,1-1 0,-1-5 0,1-1 0,0-2 0,-1-3 0,1-4 0,2-3-1,-3-6-3,7 2-12,-8-9-14,0-3-4,-4-7 0,-6-5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31:41.96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F8EE4D5-0451-4493-9946-630E6A3E8640}" emma:medium="tactile" emma:mode="ink">
          <msink:context xmlns:msink="http://schemas.microsoft.com/ink/2010/main" type="writingRegion" rotatedBoundingBox="12687,13611 14160,13457 14278,14586 12805,14740"/>
        </emma:interpretation>
      </emma:emma>
    </inkml:annotationXML>
    <inkml:traceGroup>
      <inkml:annotationXML>
        <emma:emma xmlns:emma="http://www.w3.org/2003/04/emma" version="1.0">
          <emma:interpretation id="{7692FD74-3D52-4AA5-9E1D-91EF38DCD54E}" emma:medium="tactile" emma:mode="ink">
            <msink:context xmlns:msink="http://schemas.microsoft.com/ink/2010/main" type="paragraph" rotatedBoundingBox="12935,13690 13595,13455 13634,13564 12974,13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37C145-ED4E-466A-9B91-BF3AEC2F8F51}" emma:medium="tactile" emma:mode="ink">
              <msink:context xmlns:msink="http://schemas.microsoft.com/ink/2010/main" type="line" rotatedBoundingBox="12935,13690 13595,13455 13634,13564 12974,13799"/>
            </emma:interpretation>
          </emma:emma>
        </inkml:annotationXML>
        <inkml:traceGroup>
          <inkml:annotationXML>
            <emma:emma xmlns:emma="http://www.w3.org/2003/04/emma" version="1.0">
              <emma:interpretation id="{8FEEDA46-E8DA-412B-9100-B127EE02D131}" emma:medium="tactile" emma:mode="ink">
                <msink:context xmlns:msink="http://schemas.microsoft.com/ink/2010/main" type="inkWord" rotatedBoundingBox="12935,13690 13595,13455 13634,13564 12974,13799">
                  <msink:destinationLink direction="with" ref="{1EB676C0-89B1-4094-AEE8-2E254D23FCD9}"/>
                  <msink:destinationLink direction="with" ref="{21D773D7-4853-4F65-92F8-EB065633F437}"/>
                </msink:context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at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too</emma:literal>
                </emma:interpretation>
              </emma:one-of>
            </emma:emma>
          </inkml:annotationXML>
          <inkml:trace contextRef="#ctx0" brushRef="#br0">332-285 1,'0'0'2,"6"1"-1,-6-1 1,8 0-1,-8 0-1,8 0 1,-8 0-1,9 0 0,-9 0 0,7-1 1,-7 1-1,9-1 0,-9 1 0,9-2 0,-9 2 0,10-1 0,-3 0 0,0 0 1,1-1-1,1 1 0,0-1 0,1 0 0,1 0 0,-1 0 0,1 0-1,-1 0 1,1-1 0,-2 1 1,1 0-1,-3 0 0,1-1 1,-1 1-1,-7 2 0,11-4 0,-11 4 1,9-2-1,-9 2 0,7-1 0,-7 1 1,0 0-1,7-1 0,-7 1 0,0 0-1,8-3 1,-8 3-1,7-3 1,-7 3-1,0 0 1,9-2 0,-9 2 0,0 0 0,0 0 1,0 0 0,0 0 0,0 0 0,0 0 1,-8 1-1,1 1 0,-2 1 0,0 1 0,-3 0 0,-1 2 0,0 0 0,0 1 0,-2 0 1,2 1-1,-2-1 1,2 2 1,1-3 0,1 0 0,0 0 1,3-2-1,0 0-1,8-4 0,-11 4 0,11-4-1,-8 3 0,8-3 0,0 0 0,-8 1 0,8-1 0,0 0 1,-9-1-1,9 1 0,-8 0 0,8 0 0,-8 0 0,8 0-1,-11 0 1,11 0-1,-11 2 0,11-2 0,-11 3 0,4-1 0,0 1-1,7-3 1,-14 6 0,14-6 0,-12 7 0,12-7 0,-13 5 0,13-5 1,-12 6-2,12-6 1,-9 6 0,9-6 0,-9 6 0,9-6 0,-7 7 0,7-7 0,-8 6 1,8-6-1,0 0 0,-8 8 0,8-8 1,0 0-1,-7 2 0,7-2 0,0 0 0,0 0 0,0 0 0,-7 1 0,7-1-1,0 0 1,0 0 0,0 0-1,-2 7 1,2-7 0,0 0 0,0 0 0,2 7 0,-2-7 0,0 0 0,0 0 1,9 4-1,-9-4 0,7-1 1,-7 1-1,8-1 1,-8 1-1,9-3 0,-9 3 0,9-3 1,-9 3-1,10-2-1,-10 2 1,9-1 0,-9 1 0,13 0 0,-6 0 0,1 0 0,-1 0 0,2 0 0,-1 0 0,0 0 0,0-1 1,-8 1-1,12-5 1,-12 5-1,12-6 0,-12 6 1,9-6-1,-9 6 0,9-6 0,-9 6 0,7-3 0,-7 3 0,8-3-1,-8 3 1,7-2 0,-7 2 0,6-2 1,-6 2-2,9-3 2,-9 3-1,9-3 0,-9 3 0,10-5-1,-3 2 1,-7 3-1,13-7 1,-6 4 0,-7 3 0,12-8 0,-12 8 0,10-7 1,-10 7-1,9-6 0,-9 6 0,9-3 0,-9 3 0,10-3 0,-10 3 0,9-3 0,-9 3 0,9-3 0,-9 3 0,8-4 0,-8 4 0,9-4 0,-9 4-1,9-5 1,-9 5-1,11-3 1,-11 3-1,12-4 1,-5 2 0,1-1 0,-1 1 0,1 0 0,-1-1 0,1 1 0,-1 0 0,1 0 0,-8 2 0,12-5 0,-12 5 0,13-4 0,-13 4 0,12-5 0,-12 5 0,10-4 0,-10 4 0,9-5 0,-9 5 0,8-4 0,-8 4 1,0 0-2,8-6 1,-8 6 0,0 0 0,7-4 0,-7 4 0,0 0 0,9-4-1,-9 4 1,7-2 0,-7 2 0,8-4 0,-8 4 0,10-4 0,-10 4 0,9-4 0,-9 4-1,10-3 1,-10 3 0,10-3 0,-10 3 0,8-3 0,-8 3 0,6-3 0,-6 3 0,0 0 0,7-7 0,-7 7 0,0 0 0,7-9 0,-7 9 0,0 0 0,8-10 0,-8 10-1,0 0 1,10-6 0,-10 6 0,6-2-1,-6 2 1,0 0 0,10-2 0,-10 2 0,7-1 0,-7 1 0,0 0 0,0 0 1,8-3-1,-8 3 0,0 0 0,0 0 0,0 0 0,0 0 1,0 0-1,6-4 0,-6 4 0,0 0 0,0 0 0,0 0 0,0 0-1,0 0 1,0 0 0,0 0 0,0 0 0,0 0 0,0 0 1,0 0-1,0 0 1,0 0 0,0 0-1,0 0 1,0 0-1,0 0 1,-9-4-1,9 4 0,-10 4 0,10-4 0,-13 7 0,6-3 0,-1 1 0,-1 0-1,1 1 1,-2-1 0,1 0 0,-1 0 1,1 0-1,-1-2 0,1 2 0,1-1 1,-1-1 0,2 0-1,-1-1 1,1 0 0,0 0 0,7-2 0,-11 3-1,11-3 1,-9 0-1,9 0 0,0 0 1,-7 0-1,7 0 0,0 0-1,0 0 1,0 0 0,-8-3 0,8 3 0,0 0 0,0 0 0,-8 1-1,8-1 1,0 0 0,-9 6 0,9-6 0,-9 6 0,9-6 1,-12 6-1,12-6 0,-12 6 0,5-3 0,7-3 0,-13 5 0,6-3 0,-2 0 0,3 1 0,-3 0 0,2-1 0,-2 1 0,2 0 0,-1 0 0,0-1 0,8-2 0,-14 6 1,14-6-1,-11 4 0,11-4 0,-8 3 1,8-3-1,0 0 0,0 0 0,0 0 0,-7 3 0,7-3 0,0 0 0,0 0 0,0 0 0,0 0 0,0 0 0,0 0 0,0 0 0,0 0 0,0 0 0,0 0 0,0 0-1,0 0 1,0 0 0,-6 6 0,6-6-1,0 0 1,0 0-2,0 0 0,-8 7-2,8-7-4,-3 9-5,3-9-7,-3 13-1</inkml:trace>
          <inkml:trace contextRef="#ctx0" brushRef="#br0" timeOffset="-390827.0786">281-187 2,'-3'-2'4,"3"2"-1,0 0 0,0 0 0,-4 1 0,4-1-1,0 0 1,-3 2 1,3-2 0,0 0 1,0 0-1,-4 1 0,4-1-1,0 0 0,0 0 0,0 0 0,-1-3 0,1 3 1,0 0-1,0 0 0,0 0 0,0 0 0,0 0-1,0 0 0,0 0 0,0 0-1,0 0 2,0 0-1,0 0 0,0 0 0,3 0 1,-3 0 0,0 0 0,0 0 1,4-3-2,-4 3 1,0 0 0,5-2-1,-5 2-1,3-2 1,-3 2-2,4-1 1,-4 1 0,4 0-1,-4 0 1,5 1-1,-5-1 0,4 0 1,-4 0-1,5 1 1,-5-1 0,5-1-1,-5 1 2,5-1-1,-5 1 0,4-2 0,-4 2 1,4-1-1,-4 1-1,4-1 1,-4 1-1,0 0 1,4-1-1,-4 1 0,3 0 0,-3 0 0,3 0 0,-3 0 1,4-1-1,-4 1 0,5 0 1,-5 0-1,4-2 1,-4 2-1,4-2 1,-4 2-1,4-2 0,-4 2 0,3-1 0,-3 1 1,3-1-1,-3 1 0,0 0 0,5 0 0,-5 0 1,0 0-1,4-1 1,-4 1-1,0 0 1,5-2 0,-5 2-1,0 0 1,4-1-1,-4 1 0,0 0 1,5-2-1,-5 2 0,4-2 0,-4 2 1,4 0-1,-4 0 0,5-2 0,-5 2 1,5-1-1,-5 1 1,4-1-1,-4 1 1,4-1-1,-4 1 1,3-2-1,-3 2 0,0 0 0,5-4 1,-5 4-1,4-1 0,-4 1 0,3-2-1,-3 2 1,4 0-1,-4 0 1,4-1 0,-4 1 0,4 0-1,-4 0 1,4-2 3,-4 2-3,4-1 2,-4 1-2,3-1 2,-3 1-2,4-1 2,-4 1-2,0 0 0,4 0 0,-4 0 0,0 0 0,4-1 0,-4 1 1,3-1-1,-3 1 0,5-1 0,-5 1 0,4-2 0,-4 2 0,5-2 0,-5 2 0,5-2 0,-5 2 1,5-2-1,-5 2 0,5-1 0,-5 1 0,3-2 0,-3 2 0,4 0 1,-4 0-1,4-1 0,-4 1 0,0 0 0,4-1 0,-4 1 0,0 0 0,4-2 0,-4 2 0,0 0 0,4 0 0,-4 0 0,0 0 0,3-1 1,-3 1-1,0 0 0,0 0 0,0 0-1,3 0-3,-3 0-4,0 0-6,0 0-15,0 0-2,0 0-1,0 0 0</inkml:trace>
        </inkml:traceGroup>
      </inkml:traceGroup>
    </inkml:traceGroup>
    <inkml:traceGroup>
      <inkml:annotationXML>
        <emma:emma xmlns:emma="http://www.w3.org/2003/04/emma" version="1.0">
          <emma:interpretation id="{715D7AE3-F4D8-449A-9837-8736047167EC}" emma:medium="tactile" emma:mode="ink">
            <msink:context xmlns:msink="http://schemas.microsoft.com/ink/2010/main" type="paragraph" rotatedBoundingBox="12720,13932 14193,13778 14278,14586 12805,14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0CFBE-A949-4C24-A76A-F9C3137C0C99}" emma:medium="tactile" emma:mode="ink">
              <msink:context xmlns:msink="http://schemas.microsoft.com/ink/2010/main" type="line" rotatedBoundingBox="12720,13932 14193,13778 14278,14586 12805,14740"/>
            </emma:interpretation>
          </emma:emma>
        </inkml:annotationXML>
        <inkml:traceGroup>
          <inkml:annotationXML>
            <emma:emma xmlns:emma="http://www.w3.org/2003/04/emma" version="1.0">
              <emma:interpretation id="{46A5F17E-3E36-4C7E-9455-17D7846B45BB}" emma:medium="tactile" emma:mode="ink">
                <msink:context xmlns:msink="http://schemas.microsoft.com/ink/2010/main" type="inkWord" rotatedBoundingBox="12720,13932 14193,13778 14278,14586 12805,14740">
                  <msink:destinationLink direction="with" ref="{1EB676C0-89B1-4094-AEE8-2E254D23FCD9}"/>
                </msink:context>
              </emma:interpretation>
              <emma:one-of disjunction-type="recognition" id="oneOf1">
                <emma:interpretation id="interp5" emma:lang="en-US" emma:confidence="0">
                  <emma:literal>Pefanis</emma:literal>
                </emma:interpretation>
                <emma:interpretation id="interp6" emma:lang="en-US" emma:confidence="0">
                  <emma:literal>Pefanis.</emma:literal>
                </emma:interpretation>
                <emma:interpretation id="interp7" emma:lang="en-US" emma:confidence="0">
                  <emma:literal>Pefanis,</emma:literal>
                </emma:interpretation>
                <emma:interpretation id="interp8" emma:lang="en-US" emma:confidence="0">
                  <emma:literal>Pefanis/</emma:literal>
                </emma:interpretation>
                <emma:interpretation id="interp9" emma:lang="en-US" emma:confidence="0">
                  <emma:literal>[pedants.</emma:literal>
                </emma:interpretation>
              </emma:one-of>
            </emma:emma>
          </inkml:annotationXML>
          <inkml:trace contextRef="#ctx0" brushRef="#br0" timeOffset="-407798.7758">87 6 9,'0'0'20,"-3"3"-6,3-3-1,0 0-3,-3-2-1,3 2-1,0 0-1,-2-4-1,2 4-2,0 0 0,0-4-2,0 4 1,0 0-1,0 0-1,0 0 0,0 0 0,2 3 1,-2 1-1,0-1 1,0 2 1,0-1 0,0 3 0,-2-1 0,1 1 0,-1 1-1,0 0 0,-1 1 0,1 1-1,0 1 0,-1 0 0,0 0-1,1 1 1,0 0-1,-1 0 0,1 0 0,1-1 2,-1 0-2,0-1 1,0 1 0,1-1-1,-1-2 0,0 1 1,-1-1-1,1-1-1,-1 0 1,0 0-1,1-1 1,-1 0 0,0 0 0,1 0 1,-1 0-2,1 0 2,0 0-2,0 1 2,-1-1-1,2 1 0,-1-1 0,1 0 0,0 1 0,1-2 0,-1 0 0,0-1 0,1 0-1,0-1 1,0-3 0,0 4 0,0-4 0,0 0 0,0 0 0,0 0 0,4 2 0,-4-2 1,5-1-1,-1 1 0,-1-1 0,2 0 0,0 1 0,-1-1-1,2 1 1,0 0 0,0 1 0,1 0 0,0 0 0,1 0 0,0 0 0,1 1 0,0-1 0,-1 0 0,1 0 1,-1-1-1,0 1 0,1-2 0,-1 1 0,1 0 1,-1-1-1,1 0 1,-1 1-1,0 0 0,-1 0 1,0 0-1,0 1 0,-1 0 1,-1 0-1,0 1 0,0-1 0,-1 1 0,0-1 0,-1 0 0,-3-1 0,4 2 1,-4-2-1,0 0 0,3 0-1,-3 0 1,0 0-2,1-3 0,-1 3 0,0 0-2,0 0 0,0 0-2,3-1-5,-3 1-6,0 0-13,4 5 1,-4-5 1</inkml:trace>
          <inkml:trace contextRef="#ctx0" brushRef="#br0" timeOffset="-406238.6198">361 199 6,'0'0'24,"0"0"-1,0 0-7,0 0 1,-3-4-5,3 4 0,0 0-3,0 0-1,0 0-2,0 0-1,0 0-1,0 0-1,0 0-2,0 0 1,0 0-1,0 0-1,3 4 1,-3-4-1,5 4 1,-1-1-2,0 1 2,0-1-2,1 1 2,1 0-1,-1-1 0,0 1 0,0-2 1,1-1-1,-1 1 1,1-1-1,-2-1 1,2 0-1,-1-1 0,0 1 0,0-2 0,0 1 0,0-1 0,0 0 0,0-2 0,-1 1 1,0 0-1,0-1 1,-1 0-1,-1 0 0,0-1-1,-1 1 1,-1-1-1,-1-1 0,0 1 1,-2-1-2,-1 0 1,0 1 1,-1-1 0,0 1 0,-1 1 0,0 1-1,0 0 1,0 2 0,1 0 0,0 1 0,-1 1 0,0 0 0,1 1 0,-1 1 1,-1-1-1,1 1 1,0 0-1,0 0 1,-1 0-1,2 1 1,1-1-1,-1 0 0,2 0 1,-1 1-1,1 0 0,1 0 1,0 2-1,0 0 0,1 1 0,0 0 0,1 1 0,-1 0 0,1 0 0,1 1-1,-1-1 1,1 0 0,-1-1 1,1 1-1,0-1 0,0-1 0,0 1 0,1-1 0,0 0 0,0-1 1,1 0-1,0 0 0,0 0 0,1-1 0,0-1 0,1-1 0,0 0 1,1-1-1,0 0 1,0-1-1,-1-1 0,1 1 1,0 0-1,0-1 0,-1 1 0,0 0 1,1 0-1,-1-1 0,0 1 0,0 0 0,0 0 0,0-1 1,-1 1-1,0 0 0,-4 0 0,5-1 0,-5 1 0,0 0 0,3 0-1,-3 0 0,0 0-2,0 0-2,0 0-7,-6-4-17,6 4-3,-5-3 0,5 3 1</inkml:trace>
          <inkml:trace contextRef="#ctx0" brushRef="#br0" timeOffset="-404977.4937">728 129 16,'1'-4'20,"-1"4"-13,0 0 0,0 0-1,0 0 0,0 0-1,0 0 1,0 0-1,0 0-2,0 0 2,0 0-1,0 0 1,0 0 1,0 0-1,0 0 0,0 0 1,0 0 0,-4-1-1,4 1 0,-5-2-2,5 2 0,-7-3 0,2 1-1,0 0 0,-1 0-1,0 0 1,0 1-1,1 0 0,-1 2-1,1 0 0,0 1 1,0 2-1,0 1 1,1 0-1,-2 1 0,2 0 0,-1 1 1,1 0-1,0 0 0,1-1 1,0 1 0,1-1 0,0 0 1,2 0-1,-1-1 0,2 0 1,-1 0-2,2-1 1,1 1-1,0-2 0,1 1 0,0-1 0,1 0-1,1-1 2,0 1-1,0-2 0,-1 1 0,2 0 0,-1 1 0,0 0 0,-1 0 0,0 1 0,0 0 0,-1 1 0,-1-1 0,-1 1 0,0 1 0,-2 0 0,-1 0 0,-1-1 0,0 2 1,-2-1-1,0-1 0,-2 1 0,0-1 0,0-1 0,-1 0 1,1-1-1,0-1 1,-1-1-1,1 0 0,1-1 1,0 0-1,1-1 0,4 1 0,-5-1 0,5 1 0,0 0 0,0 0 0,0 0-1,0 0 1,0 0-1,4 2-1,-4-2-1,5 2-2,0 2-9,-5-4-16,5 3-2,-5-3 0,4 3 0</inkml:trace>
          <inkml:trace contextRef="#ctx0" brushRef="#br0" timeOffset="-403781.3741">936 105 18,'0'0'28,"0"0"0,-2 4-4,2-4-13,0 0-2,0 0-1,0 0-2,-3 0 0,3 0-1,0 0-2,0 0 0,-3-3-1,3 3 0,-3-4 0,3 4-1,-4-5 0,4 5 0,-5-5 1,1 3-1,0-1 0,0 2-1,0 0 1,-1 0-1,0 2 0,0 1 0,0 2 0,0 1-1,0 2 1,-1 0 0,1 2 0,0 0 0,1 1 0,0-1 0,1 0 0,1-1 1,0 0 0,2-2 0,0 1 0,1-1 0,0 0 0,1 0-1,1-1 2,0 0-4,1-1 2,0-1-1,0 1 1,0-1 0,0-1 0,0 0 0,0 0 0,-1-1 0,1 1 0,-1-1 0,0 1 0,1 0 0,-1 1 0,-3-3 0,6 6 0,-4-3 0,0 1 0,0 2 0,-1-1 0,0 0 0,-2 0 1,0 1-1,-1-1 0,-1 0 0,0 0 2,-2 0-2,0-1 1,-1 1-1,0-2 1,-1 1 0,0 0 0,1-2-1,0 0 1,1 0-1,0-1 1,1-1-1,4 0 0,-5 1 0,5-1 0,0 0 0,-3-1 0,3 1 0,0 0 0,0 0-1,0 0 0,0 0 0,3-1-1,-3 1-2,5 1-2,-5-1-5,7-1-17,-4 0-5,2 1 0,-2-2 0</inkml:trace>
          <inkml:trace contextRef="#ctx0" brushRef="#br0" timeOffset="-402736.2696">1129 80 17,'0'0'26,"-4"0"-1,4 0-11,-6 0-4,6 0-2,-4 0-2,4 0-1,-5 2 0,5-2 0,-4 3-1,4-3 0,-6 5 0,3-1-1,-1-1 0,1 2 0,-1-1-1,0 2 1,-1-1 0,2 2-1,-1-1 0,1 1-1,-1 0 0,1 1 0,1-1 1,0 2-1,0 0 0,1 0 0,0 0 0,0 0 0,0 0 0,1-1 0,0 0-1,0 0 0,1-2 1,0-1 0,1 1 1,1-1-2,0-1 1,2 1-1,-1-1 0,1-1 1,0 0-1,1-1 0,0-1 0,0-1 0,-1-2 1,1-2-1,0 0 1,1-3-1,0-1 0,-1-2 0,1 0 0,0-1 1,-1 1 0,-1 0-1,-1 0 0,0 1 0,-2 0 0,-1 1 0,0 0 0,-2 0-1,0 0 1,-1 0 0,-1 0 0,0 1 0,-1 0 0,0 0-1,0 2 1,0 0 0,-1 2 0,0 1-1,0 1 1,0 1-1,1 1 1,-1 1-1,0 2 1,1 0-1,0 0 1,0 0-2,1 0 1,3-4 0,-4 5-2,4-5-2,0 0-7,-2-3-17,4-2-5,-1-2 1,3-1 0</inkml:trace>
          <inkml:trace contextRef="#ctx0" brushRef="#br0" timeOffset="-401400.136">1301 30 5,'0'0'29,"0"0"0,0 0 2,0 0-15,-1 3-4,1-3-4,-1 8-2,0-3-2,0 4-1,-1 2 0,0 2 0,-1 1-1,1 1 1,-2 0-2,1 0 1,-1-1 0,0 0 0,1-3-1,-1 0-1,1-3 1,1 0-1,0-2 0,0 0-1,1-2 1,1-1-1,0-3 1,0 3 0,0-3 0,0 0 0,0 0 0,0 0 0,3-2 0,-2-1 1,0-1-1,0-1 1,0-1-1,-1 0 0,1-1 0,-1 0 0,0-1 0,0 2 0,1-1 0,-1 1-1,1 0 1,-1 0 0,1 0 0,1 1 0,-1-2 0,1 0 0,0 0 0,0-1 0,1 0 0,0-1-1,0 0 1,0 0 0,0 1 1,0 1-1,-1 1 0,0 1 0,0 1 1,-2 4-1,2-5 0,-2 5 0,0 0 0,2 5 1,-1-1-2,0 3 1,0 0 0,1 2 1,-1 1-1,1-1 0,-1 1 0,1-1 0,1-1 0,-1-1 0,0-1 0,1-1 0,0 0 0,0-1 0,1 0 0,-1-1 0,1 0 0,-1 0 0,1-1 0,0 0 0,0 0 0,0 0 0,0-2 1,0 1-1,-1-1 0,0 0 0,0-2 0,1 0 1,0 0-1,0-1 1,-1-1 0,2-1 1,-1-1-1,1-1 1,-1-2-1,0-1 1,1-2-1,-1-1 0,0-2 0,-1 0-1,1-1 1,-2 1 2,0-1-4,0 1 2,-1 2-2,0 0 2,0 3-2,-1 0 1,1 3-1,-1 2-2,0 2 1,0 3 1,0 0-2,0 0 1,0 0-2,0 0-1,0 6-6,0-6-14,-2 4-8,2-4-1,0 0 1</inkml:trace>
          <inkml:trace contextRef="#ctx0" brushRef="#br0" timeOffset="-399664.9625">227 518 4,'0'0'24,"0"0"1,0 0-7,0 0-2,-3-3-4,3 3-3,0 0-2,1 3-1,-1-3-3,0 5 0,0 0-2,0 2 1,1 2-1,-1 1 1,1 2 0,0 1 0,-1 0 0,1 2 0,-2-1 0,1 1 0,-1-1-1,0-1 0,-1 0 1,1 0-2,-2-2 1,1-1 0,0 0 0,0-2 0,0-2 0,0 0 0,0-2 0,-1-1 0,3-3 0,-4 2 0,4-2 0,-4 0-1,1-2 1,3 2-1,-6-4 0,3 0 0,1 1 0,-1-2-1,1 0 2,0-1-2,1 0 1,1 0 0,-1-1 0,1-1 0,0 0 0,0-2 0,1 0 0,0 0 1,1-1-1,-1 0 1,1 0-1,1 0 1,0 0-1,0 0 1,1 1-1,-1 0 0,1 0 1,0-1-1,1 1 0,0 0 0,1 0 0,0 0 0,1 1 0,0 0 0,0 1 0,0 1 0,1 2 0,0 0-1,0 1 1,1 2 0,-1 0 0,0 2 0,1 1 0,0 1 0,0 1 0,-1 0 0,0 1 0,0 1 0,-1 1 0,-1 1 1,-1-1-1,-2 1 0,0 1 0,-1 0 1,-2 0-1,0 0 0,-2 1 0,0-1 0,-2 1 1,-1-1-1,-1 1 0,0-1 0,-3-2 1,0 1-1,-2-2 0,1 0 2,-1-2-2,1 0 0,1-1 1,1-1-1,1 0 0,2 0 0,2-1 1,3 0-1,-4 0-1,4 0 1,0 0-1,0 0-1,0 0 0,0 0-1,5 0-2,-5 0-5,7 1-12,-4-1-10,3 0-1,-2 0-1</inkml:trace>
          <inkml:trace contextRef="#ctx0" brushRef="#br0" timeOffset="-398620.8578">557 441 12,'0'0'25,"0"0"2,0 0 0,-3-3-18,3 3-2,0 0 0,-3 6-2,3-6 0,-2 5 0,2-5-1,-1 6 0,1-6 0,-1 7 0,1-7-1,0 6 0,-1-2 0,2 0 0,-1 1-1,0 2 0,0 0-1,1 3 1,-2 2-1,1 2 0,0 1-1,0 2 1,-1 1-1,0 0 1,-1 1-1,1-2 0,-1-2 0,0-1 2,0-2-2,0-1-2,0-1 4,0-1-4,0-2 2,0 0 0,1-1 0,0-1 0,0-1 0,1-1 0,0-3 0,-1 4 2,1-4-2,0 0 0,0 0 0,0 0 1,0 0-1,0 0 0,0 0 0,0 0 0,0 0 0,0 0 0,0 0 0,0 0 0,0 0 0,0 0 0,0 0-1,0 0 1,0 0 0,0 0 0,0 0 0,0 0-2,1-3 1,-1 3 0,0 0-3,1-6-2,2 5-10,-3-3-16,0 4-2,4-8 0,-1 5 1</inkml:trace>
          <inkml:trace contextRef="#ctx0" brushRef="#br0" timeOffset="-397364.7325">778 607 26,'4'-4'28,"-4"4"0,1-4-1,-2 0-19,1 4-2,0-5-1,0 5-1,-1-5-1,1 5 0,-2-4 0,2 4-1,-3-4 0,3 4 0,-6-5-1,3 3 0,-1 0 1,-1 0-1,-1 0 1,-1 1-1,1 0 0,-1 2 1,1 0-1,-1 2 0,1 1-1,-1 2 1,1 0 0,0 1-1,1 0 1,-1 0 0,2 1-1,-1 0 0,2-2 0,0 1 0,2 0-1,-1 0 0,2 0 0,0-1 0,0 0 1,1 0-1,0 0 1,1-1-1,1 0 2,0 0-1,1-2 0,0 1 0,1-2 1,1 0-1,0-1 0,1 0 1,0-1-1,0-1 0,1 0 0,0 0 1,-1-2-1,1 0 0,-1-2 0,0-1 0,-2-1 1,1-2 0,-1-1 0,0 0-1,-1-1 1,0 1 0,0 0 0,-2 0 1,0 2-2,0 2 0,-1 1 0,-1 1 0,0 4 0,0-4 0,0 4 0,0 0 0,-2 4-2,0 0 2,1 1 0,0 2-1,0 0 1,0 1 0,0 1-1,1 0 0,1 0 1,0-1-1,0 0 1,2 0-1,0-1 2,-1 0-2,1 0 1,1-1 1,-1 1-1,0 0 0,-1-2 0,0 1 0,-1 0 0,0-2 1,0 0-1,-1-4 0,1 4 0,-1-4 0,0 0-1,1-3 1,-1 3-2,0-7-1,0 3-3,-1-3-11,3 2-15,-3-1-2,2 2 1,-1-2 0</inkml:trace>
          <inkml:trace contextRef="#ctx0" brushRef="#br0" timeOffset="-395969.593">1005 545 18,'1'-5'29,"-1"5"1,0 0-10,-1-6-4,1 6-3,0 0-4,0 0-2,0 0-3,-1 4 0,0-1-2,1 1-1,-1 2 0,-1 2 0,0 0-1,1 2 1,-2 0 0,0 2 0,0 0-1,-1 0-1,0-1 1,-1 1 0,0-2 0,0-1 0,0-1-1,0-1 1,0-2 0,2-1 1,0 0-1,3-4 0,-4 3 1,4-3-1,0 0 0,0 0 0,0 0 0,0 0 0,0 0 0,0 0 1,0 0-1,0 0 0,0 0 0,0 0 0,-1-5 0,1 1 0,0-1 0,1-2 0,0-1 0,1 0 1,0-1 0,1-1 1,0 0-1,2 1 0,-1-1-1,1 2 2,-1 0-2,0 0 0,1 1 0,-2 0 0,2 1 0,-2-1 0,1 1 0,0 1 0,-1 0 0,1 0 0,-1 2 0,0 0 0,-3 3 0,6-3 0,-6 3 0,5 2 0,-5-2 0,5 6 0,-3-1 0,0 2 0,0 1 0,0 1 0,-1 0 0,0 2 0,1-1 0,0 0 0,0-2-1,0 0 1,1-1-1,0-2 2,1 0-3,1-2 2,0-2-1,0 0 1,1-1 0,0-1 0,0 0 0,0-2 0,0 0 2,-1-2-2,0-1 2,1-1-1,-2-4 2,0 0-2,-1-2 0,0-2-1,-1 1 1,0-1-1,0 2 0,-1 1 0,1 2 1,-1 1-2,-1 3 1,1 2 0,-1 4 0,2-3-1,-2 3 1,0 0 0,2 3-1,-2-3 1,2 5-1,-2-5 1,2 6 0,-2-6-1,1 4-1,-1-4 0,0 0-4,0 0-10,0 0-17,-3-2-2,3 2 1,-6-6 0</inkml:trace>
          <inkml:trace contextRef="#ctx0" brushRef="#br0" timeOffset="-394857.4818">1344 442 15,'0'0'29,"0"0"2,0 0 0,-6-4-21,6 4-3,-1-5-1,1 5 0,-1-5-2,1 5 1,-2-5-3,2 5 1,-5-3-1,5 3 0,-6-2-1,3 1 0,-1 2-1,-1 0 1,0 2-1,0 1 0,-1 1 1,0 1-1,0 1 1,1 1-1,-1 0 1,1 1-1,1-1 0,0 0 1,2-1 0,0 1-1,1-1 0,1-1 1,0-1 0,2 0-1,0-1 1,2 0 0,0-3 0,1 1-1,1-2 1,1-1 0,1 1 1,0-2-2,0 1 1,1 0 0,-1 0-1,-1 2 0,-1 1 1,1 1-1,-2 1 0,-1 1 0,-2 2 0,0 0 0,-2 1 0,-1 0 1,-2 1-1,0-1 0,-3 1 0,0-1 0,-1-1 0,0-1 1,-2-1-1,0 0 1,1-2 0,0-1 0,0 0 0,0-2 1,2 0-1,1 0-1,1-2 2,1 1-2,3 1 1,-4-3-2,4 3 1,0 0 0,0 0-1,-2-3 1,2 3-1,0 0 1,0 0 0,0 0-1,4 2 1,-4-2-1,0 0 1,4 2 0,-4-2-1,0 0 0,4 0 0,-4 0 0,0 0-1,0 0-1,4 0-6,-5-4-9,1 4-15,0 0-3,0 0 1,2-3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6:44.61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FBF31353-027E-4EB5-B5F5-DDE3B47686DB}" emma:medium="tactile" emma:mode="ink">
          <msink:context xmlns:msink="http://schemas.microsoft.com/ink/2010/main" type="inkDrawing" rotatedBoundingBox="10382,8856 16564,9307 16525,9842 10343,9392" semanticType="underline" shapeName="Other">
            <msink:sourceLink direction="with" ref="{0144D56A-5EAA-4C15-A8C1-47F8DE5ABD85}"/>
            <msink:sourceLink direction="with" ref="{2B9704AD-DFFF-438D-860D-D33CB81C91C1}"/>
            <msink:destinationLink direction="from" ref="{5302CBF0-AD85-49ED-94D8-9D746F93FBE2}"/>
          </msink:context>
        </emma:interpretation>
      </emma:emma>
    </inkml:annotationXML>
    <inkml:trace contextRef="#ctx0" brushRef="#br0">13 34 8,'0'0'19,"-9"-10"-8,9 10-2,-4-9-3,4 9-1,0-8-2,0 8 1,0-7-1,0 7-1,0 0 0,0 0 0,0 0-1,0 0-1,7-2 1,-7 2-1,0 0 0,9 11 0,-9-11 0,11 10 1,-3-7 0,2 3 1,-1-3 0,4 1 1,0-2 0,4 0 1,-2-2-1,5 1 0,-4-1 0,5 1 0,-2-2 0,3 1-1,0 0 0,2 0-1,0 1 0,2 0 0,1 0-1,4 0 0,1 1 0,1 0 0,2 0 1,1-1-1,1 1 0,0-1 0,1 0 0,-1 0 0,-2-1 0,1 0 1,-1-1-1,-1-1 0,1 2 1,0-2-1,0 1 0,0 0 1,1 0-1,0 0 0,-1 1 0,0 0 1,-1 0-1,-1 1 0,-2 0 0,-1 0 0,0 1 0,-2-1 0,-1 1 0,1 0 1,-2 0-1,3 0 1,-1 0-1,3 0 1,0-1 0,1 1 0,0-2 0,2 1 0,0-1 0,-1 0-1,0 0 1,1 0 0,-2 0 0,1 1-1,1 0 1,-1-1-1,3 2 0,0 0 1,-1 0-1,1 0 0,0 0 0,-1 0 0,-1 1 1,0 0-1,0-1 1,0 0-1,-1 1 1,-1 0 0,0-2 0,2 1 0,-1 0 0,2 0 0,0 0-1,0-1 1,0 1-1,1-1 1,-2 0-1,-1 0 1,0 1-1,-2-1 1,0 0-1,-1 1 0,-1-1 1,0 0-1,0 0 0,1 0 1,0 0-1,0 0 0,1 0 0,0-1 0,1 1 1,-2 0-1,1 0 0,-1-1 0,0 0 1,-1 0-1,-1-1 0,0 1 0,-1-2 1,0 1-1,2 0 0,-1-1 1,0 0-1,1 1 0,2-2 0,-2 1 1,2 0-1,-1-1 0,1 0 0,-2 0 0,-1 0 0,0-1 0,-1 1 1,0 0-1,-1-1 0,0 2 0,0-2 1,-1 1-1,2 0 0,-1 1 0,1-1 0,0 1 1,1-1-1,-1 1 0,-1 1 0,1-1 0,-3 1 0,1 0 0,-2-1 0,-2 2 0,0 0 1,-3 0-1,2 0 0,-2 1-1,0 0 1,0 0 0,0 1 0,-1-1 0,0 0 0,2 1 0,-3-1 0,2 1 0,0 0 0,0-1 0,2 0 0,0 0 0,2 0 0,0 1 0,1-1 0,0 2 0,1-1 0,0 1 0,-1 1 0,0 0 0,-1-1-1,0 2 1,-1-1 0,0 2 0,0-2-1,-1 1 1,1 0 0,0 0 0,0-1-1,-1 1 2,1-1-1,-1 0 0,2-1 0,1 1 0,0-1-1,0 0 1,0 0 0,0 0 0,0 0 0,0 1 0,-2-1 0,-1 0 0,-1 0 0,0 0 0,-1 0 0,0 0 0,-1 0 0,0 0 0,-1-1 0,0 0 0,-1 1 0,1-1 0,-2 2 0,0-2 2,2 2-2,-1-3 3,1 4-3,0-2 2,-1 2-2,1-1 2,0-1-2,2 3 0,-2-3 0,3 2 0,-3-1 0,2 0 0,-1-1 0,1 1 1,-1 0-2,0 0 2,-1-1 1,0 1-2,-1 0 2,1 0-4,-1-1 5,1 1-5,-2-1 4,1 0-3,-2 0 1,1 0-2,-2 0 2,1 1 0,-3-1 0,1 1 0,0-1 0,0 1 0,0-1 0,-1 1 0,2-1-1,-2 0 1,2 0 0,0 0 0,-2 0 0,2 0 0,-1 0 0,1-1 0,0 0 0,-1 0 0,-1 1 0,0-1 0,0 0 0,-1 0 0,-1 0 0,0 0 0,-2-1 0,-6-1 0,12 3 0,-12-3 0,10 3 0,-10-3 0,9 2 0,-9-2 0,7 2 1,-7-2-1,0 0 0,6 1 0,-6-1 0,0 0 0,0 0 0,0 0 0,0 0 0,0 0 0,8 3 0,-8-3 0,0 0 0,0 0 0,7 2 0,-7-2 0,0 0 0,0 0 0,9 2 0,-9-2 0,0 0 0,9 2 0,-9-2 0,8 1 0,-8-1 0,10 2 0,-10-2 0,12 3 0,-12-3 0,12 3 0,-5-2 0,0 1 0,1-1 0,-2 1 0,1-1 0,0 0 0,0 1-1,0-2 2,0 2-1,1-1 0,-1 0 0,2 1 0,-2-1 0,0 1 0,0-1 0,0 1-1,-7-2 1,10 2 0,-10-2 0,7 2 0,-7-2 0,0 0 0,8 2 0,-8-2 1,0 0-1,0 0 0,0 0 0,0 0 1,0 0-1,0 0 1,0 0 0,0 0 0,0 0-1,0 0 1,0 0-1,0 0 0,0 0 2,4-6-2,-4 6 0,0 0 0,0 0-2,0-8 2,0 8 0,0 0 0,0 0 0,0 0 0,0 0-1,8 1 1,-8-1 0,0 0 0,8 4 0,-8-4 0,7 4 0,-7-4 0,0 0 0,8 5 1,-8-5-1,0 0 0,0 0 0,7 3 0,-7-3 2,0 0-2,0 0 0,0 0 1,0 0-1,0 0 1,0 0-1,0 0 0,0 0 1,0 0-1,0 0 0,0 0 0,-3-9 0,3 9 0,0 0 0,-3-9 0,3 9 0,0 0 0,-2-7 0,2 7 0,0 0 0,0 0 0,-2-8 0,2 8 0,0 0 0,0 0 0,0 0 0,-3-7 0,3 7 0,0 0 0,0 0 0,-8-5 1,8 5-1,0 0 0,-8-4 0,8 4 0,-7-4 0,7 4 0,-8-4 0,8 4 0,-9-4 1,9 4-1,-10-4 0,10 4 0,-12-6 0,5 3 0,-2 0 0,2 0 1,-2-1-1,0 1 0,0-1 0,0 0 0,-1 1 1,0-1-1,-1 0 0,-1-1 0,-1 2 1,0-2-1,-1 1 0,-1-1 0,-1 1-2,1-2 3,-1 2-3,-1-1 4,1 1-4,2-1 3,-1 1-3,2-1 3,-1 1-1,2 0 0,0-1 0,1 2 0,1-2 1,0-1-2,0 0 1,1 0-2,1 1 2,0-1-2,1 1 2,0 0-4,7 5 4,-13-8-2,13 8 2,-10-4 0,10 4 0,-8-3 0,8 3 0,0 0 0,-8-3 0,8 3 0,0 0 0,0 0-1,0 0 1,0 0 0,0 0 0,0 0-1,0 0 1,0 0 0,0 0 0,0 0-1,0 0 1,9 3 0,-9-3 0,9 5 0,-9-5 0,13 5 0,-6 1 0,0 0 2,1-1-2,1 1 3,0 0-3,0 0 3,2 0-3,-2-1 3,2-1-3,0 0 0,-1-1 0,2 0 0,-1 1 0,1-1 0,0 1 2,0 0-3,1 0 2,-1 0-2,1 2 3,-1-2-3,-1 1 3,0 1-4,0-2 2,-1 2 0,0-1 0,-2 1 0,1-1-1,0 0 1,-2 1 0,1 0 0,0-1 0,0 1 0,-1-1 0,1 1 0,-1-1 0,0-1 0,-7-4-1,13 9 1,-5-6 0,-8-3 0,12 6 0,-12-6 0,10 5 0,-10-5 0,10 4 0,-10-4 0,6 4 1,-6-4-1,0 0 0,7 6 0,-7-6 0,0 0 0,0 0 0,8 5 0,-8-5 0,0 0 0,0 0 0,0 0 0,0 0 0,0 0 0,0 0 0,0 0 0,0 0 0,0 0 0,0 0 0,0 0 0,0 0 0,0 0 0,0 0 0,0 0 0,1 8 0,-1-8 0,-6 9 0,0-2 0,-1 1 0,-3 1 0,0 2 0,-2 0 0,-1 1 0,-2-2 0,0 1 0,-1 0 0,0-1 0,0 0 0,-1-1 0,-1 0 0,1-1 0,0 0 0,-1-1 0,1 0 0,1 0-1,1-1 1,0-1 0,3 0 0,-1-1 0,0 1 0,1-2 0,1 1 0,0 0 0,-1-1 0,0 0 0,0 0 0,0 0 0,0-1 0,-1 1 0,0-1 0,-1-1 0,0 1 0,-1-1 0,0 1 0,0-1 0,0-1 0,0 2 0,0-1 0,0-1 0,1 2 0,0-1 0,1 0 0,0 1 0,1-2 0,0 2 0,1-1 0,1 0 0,0 0 0,2 0 0,1-1 0,0 1 0,7-1 0,-8 0 0,8 0 0,0 0 0,-8 0 0,8 0 0,0 0 0,0 0 0,0 0 0,0 0-1,0 0 1,0 0-4,11-1-3,6 1-17,0-5-6,4-2-3,0-8-1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8:09.046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4B4B67A1-BC2C-4E10-8ADA-33D6D54AE553}" emma:medium="tactile" emma:mode="ink">
          <msink:context xmlns:msink="http://schemas.microsoft.com/ink/2010/main" type="inkDrawing" rotatedBoundingBox="15073,11769 17247,12450 17094,12941 14919,12260" semanticType="callout" shapeName="Other">
            <msink:sourceLink direction="with" ref="{93DBBE23-757C-4061-9000-4FF53C77A541}"/>
            <msink:sourceLink direction="with" ref="{C837F781-7B09-44E8-8D04-42A70EF1194D}"/>
          </msink:context>
        </emma:interpretation>
      </emma:emma>
    </inkml:annotationXML>
    <inkml:trace contextRef="#ctx0" brushRef="#br0">-6-2 8,'0'0'7,"0"0"0,-2 9 1,2-9-1,0 0 1,0 7-3,0-7 0,0 0 0,0 0 1,0 0 0,0 0 1,0 0 1,0 0-1,0 0 0,0 0-1,0 0-1,0 0-1,0 0-1,0 0 0,0 0 0,0 0 0,0 0-1,1 8 0,-1-8 1,0 0-1,0 0 1,6 9-1,-6-9 0,5 8-1,-5-8 1,5 10-1,-5-10 1,6 12-1,-6-12 0,4 13 0,-2-6 0,-2-7 0,3 12 0,-3-12-1,4 13 1,-1-6-1,0 0 0,0 0 1,1-1-1,0 1 0,1 0 0,0 0 0,-1 0 0,1-1 0,-5-6 0,8 12 0,-8-12 0,8 12 0,-8-12 0,7 10 0,-7-10 0,7 9 1,-7-9-1,6 9 0,-6-9 0,6 10 0,-6-10 0,6 12 0,-3-5 0,0 0 0,1 0 0,-1 1 0,0 0 0,0-1 0,1 1 0,0-2 0,0 1 0,-4-7 0,7 12 0,-7-12 0,8 12 0,-8-12 0,7 10 0,-7-10 0,7 11 0,-7-11 0,9 10 0,-9-10 0,10 12 1,-10-12-1,9 10-1,-9-10 2,11 12-2,-11-12 2,11 12-2,-11-12 1,10 11 0,-10-11 0,11 12 0,-11-12 0,10 11 0,-10-11 0,11 10 0,-11-10 0,11 9 0,-11-9 0,10 8 0,-10-8 0,9 6 0,-9-6 0,9 8 0,-9-8-1,11 8 0,-11-8-1,11 7 2,-11-7 0,12 10-1,-12-10 1,12 8 0,-5-3 1,0-1-1,0 2 2,1-2-2,2 0 0,-2 0 0,2 1 0,-1-1-1,1-1 1,0 1 0,0 0 0,-1 0 0,1-1 0,1 0 0,-1 0 0,-1 1 0,2-2 0,0 1 0,-1 1 0,1-1 0,0 0 0,1 1 0,-1 0 0,2 0 0,0 0 0,0 1 0,0-1 0,0 0 1,0 1-1,0-2 0,0 2 0,-1-1 0,-1-1 0,1 1 0,-1 0 0,1-1 0,-2 1 0,1 0-1,0-1 1,0 0 0,0 1 0,0 0 0,-1-1 0,0-1 0,1 2 0,0-1 0,-1-1 0,1 1 0,-1 0 0,0 0 0,1 0 0,-2 1-1,1-1 1,-3 0 0,2 0 0,-1 0 0,-1 0-1,1-1 1,0 1 0,0-1 0,0 0 0,1 0 0,0 0 0,1 0 0,0 1 0,1 0 0,0-1 0,1 0 0,0 1 0,1-1 0,0 1-1,0-1 1,1-1 1,-1 1-2,0-1 1,0-1 0,0 1 0,-2-1 0,2 1 1,-2-1-1,0 1 0,0-1 0,0 1 0,-2 0 0,0 0 1,0 1-1,-1 0 0,0 0 0,-1-1 0,1 2 0,-1-1 0,0-1 0,0 2 0,0-1 0,-7-2 0,12 3 0,-12-3 0,13 4-1,-13-4 1,12 4 0,-5-2 0,-7-2 0,13 5-1,-6-2 1,0 0 0,-7-3 0,15 6 0,-8-3 0,1 0 0,0 0 0,0-1 0,2 1 0,-1-2 0,0 1 0,1-1 0,0 1 0,1-2 0,-1 1 0,1 0 0,0 0 0,0-1 0,0 1 0,-1-1 0,0 2 0,1-1 0,-1 1 0,2-1 0,-2 1 0,2 1 0,0-1 0,0 0 0,-1-1-1,1 1 1,-2-1 0,1 1 0,-2-2 0,0 1 0,-1-1 0,1 1 0,-2 0 0,-1-1 0,-6 0 0,13 2 0,-13-2 0,11 2 0,-11-2 0,10 2 0,-10-2 0,9 2 0,-9-2 0,9 2 0,-9-2 0,9 2 0,-9-2 0,8 3 0,-8-3 0,9 1 0,-9-1 0,7 1 0,-7-1 0,9 1-1,-9-1 1,10 1 0,-10-1 0,11 2 0,-11-2 0,11 0 0,-11 0 0,9 0 0,-9 0 0,9 0 0,-9 0 0,10 0 0,-10 0 0,8 0 0,-8 0 0,8 1 0,-8-1 0,6 0 0,-6 0 0,0 0 0,9 1 0,-9-1 0,0 0 0,6 1 0,-6-1 0,0 0 0,0 0 0,10 0 0,-10 0 0,0 0 0,6 0 0,-6 0 0,0 0 0,8 0 0,-8 0 0,0 0 0,8-1 0,-8 1 0,0 0 0,7-1 0,-7 1 0,0 0 0,8-1 0,-8 1 0,0 0 0,10 0 0,-10 0 0,6-2 0,-6 2 0,8-2 0,-8 2 0,8-2 0,-8 2 1,7-2-1,-7 2 0,8-2 0,-8 2-1,8-2 1,-8 2 0,8-1 0,-8 1 0,6-2 0,-6 2 0,0 0 0,8-3 0,-8 3 0,0 0 0,9-4 0,-9 4 0,8-3 0,-8 3 0,8-2 0,-8 2 0,0 0 0,8-3 1,-8 3-1,0 0 0,0 0 0,0 0 0,0 0 0,0 0 1,0 0-1,0 0 0,0 0 0,0 0 0,0 0 0,0 0 0,7-3 0,-7 3 0,0 0 0,0 0 0,9-6 0,-9 6 0,0 0 0,0 0 0,6-4 0,-6 4 0,0 0-1,0 0 2,0 0-1,0 0-1,0 0 2,0 0-1,0 0 0,0 0 0,0 0 0,0 0 0,7-3 0,-7 3 0,0 0 0,0 0 0,0 0 0,0 0 0,0 0 1,0 0-1,0 0 1,0 0-1,-8 5 1,8-5-1,-10 5 0,10-5 1,-14 7-1,7-3 0,0 0 0,-1 0 0,2 0 0,-2-1 1,0 0-1,0 0 0,1-1 0,0 0 0,-1 0 1,1-1-1,0 0 0,0 0 1,0-1-1,7 0 0,-12-1 0,12 1 1,-12-3-1,5 2 0,7 1 0,-12-5 0,12 5 0,-13-4 0,6 1 0,0 0 0,7 3 1,-13-3-1,7 1 0,-1 1 0,0-1 0,7 2 0,-14-4 1,7 1-1,1-1 0,-1 0 0,0-1 0,0-1 0,0 0 1,1-1-1,2 0 0,-2 0 0,1 0 0,5 7 0,-8-12 0,8 12 0,-9-10 0,9 10 0,-6-9 0,6 9 0,-6-8 0,6 8 0,0 0 0,-8-9 0,8 9 0,0 0 0,0 0 0,-6-7 0,6 7 0,0 0 0,0 0 0,0 0 0,0 0 0,0 0 0,0 0 0,0 0 0,0 0 0,0 0 0,0 0-1,0 0 1,0 0 0,0 0 0,0 0 0,0 0-1,0 0 1,0 0 0,5 8 0,-5-8 0,6 7-1,-6-7 1,9 10 0,-9-10 0,10 8 0,-10-8 0,11 7 0,-11-7 0,12 7 0,-12-7 0,14 6 0,-6-2 0,0 0 0,1 0 0,-1-1 0,1 1 0,-1 0 0,2 0-1,-2-1 1,0 0 0,1 0 0,-2 0 0,1 0 0,1-1 0,-2 1 0,2-1 0,-2 1 0,1 0 0,-1 0 0,1 0 0,0 0 0,-1 0 0,0 0 0,0-1 0,0 0-1,0 0 1,0 1 0,-7-3 0,12 2 0,-12-2 0,13 1 0,-13-1 0,13 1 0,-13-1 0,12 0 0,-5 0 0,-7 0 0,11 1 0,-11-1 0,6 0 0,-6 0 0,0 0 1,0 0-1,0 0 0,0 0 0,0 0 1,0 0-1,0 0 0,0 0 0,0 0 0,-9 7 0,9-7 0,-12 4 1,5-2-1,0 0 0,-1 1 0,1-1 0,-1 1 1,0-1-1,0 1 0,0 0 0,0-1 0,0 1 0,-1 1 0,1-1 0,0 0 0,1 1 0,-1 0 0,8-4 0,-12 8-1,12-8-1,-10 10 2,10-10-2,-9 11 2,9-11-2,-10 13 2,7-6-2,3-7 2,-9 11 1,9-11-1,-10 12 0,10-12 0,-10 12 0,5-5 0,5-7 0,-10 11 0,10-11 0,-9 10 0,9-10 0,-6 8 0,6-8 0,-6 6 0,6-6 0,0 0 0,-8 8 0,8-8 0,-5 7 0,5-7 0,0 0 0,-10 9 0,10-9 0,-6 8 0,6-8 0,-4 7 0,4-7 0,0 0 0,-6 7 0,6-7 0,0 0 0,0 0 0,0 0 0,0 0 0,0 0 0,0 0 0,0 0 0,0 0 0,0 0 0,0 0 0,0 0 0,0 0-2,1-10-1,-1 10-9,0 0-14,11-12-8,-7 3 1,-1-5-1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9:48.302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02866D40-28BC-4E62-9489-5C61D12DBE06}" emma:medium="tactile" emma:mode="ink">
          <msink:context xmlns:msink="http://schemas.microsoft.com/ink/2010/main" type="writingRegion" rotatedBoundingBox="13549,9857 14930,9857 14930,10450 13549,10450"/>
        </emma:interpretation>
      </emma:emma>
    </inkml:annotationXML>
    <inkml:traceGroup>
      <inkml:annotationXML>
        <emma:emma xmlns:emma="http://www.w3.org/2003/04/emma" version="1.0">
          <emma:interpretation id="{07A2121E-E379-46FA-9F50-BAC4CC64F180}" emma:medium="tactile" emma:mode="ink">
            <msink:context xmlns:msink="http://schemas.microsoft.com/ink/2010/main" type="paragraph" rotatedBoundingBox="13549,9857 14930,9857 14930,10450 13549,10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9323AD-2790-4E47-9DA0-14B847C4763A}" emma:medium="tactile" emma:mode="ink">
              <msink:context xmlns:msink="http://schemas.microsoft.com/ink/2010/main" type="line" rotatedBoundingBox="13549,9857 14930,9857 14930,10450 13549,10450"/>
            </emma:interpretation>
          </emma:emma>
        </inkml:annotationXML>
        <inkml:traceGroup>
          <inkml:annotationXML>
            <emma:emma xmlns:emma="http://www.w3.org/2003/04/emma" version="1.0">
              <emma:interpretation id="{46AA6F68-243A-42D0-8245-EB94D56ED19C}" emma:medium="tactile" emma:mode="ink">
                <msink:context xmlns:msink="http://schemas.microsoft.com/ink/2010/main" type="inkWord" rotatedBoundingBox="13549,9857 14930,9857 14930,10450 13549,10450"/>
              </emma:interpretation>
              <emma:one-of disjunction-type="recognition" id="oneOf0">
                <emma:interpretation id="interp0" emma:lang="en-US" emma:confidence="1">
                  <emma:literal>ideas</emma:literal>
                </emma:interpretation>
                <emma:interpretation id="interp1" emma:lang="en-US" emma:confidence="0">
                  <emma:literal>idea 5</emma:literal>
                </emma:interpretation>
                <emma:interpretation id="interp2" emma:lang="en-US" emma:confidence="0">
                  <emma:literal>idea S</emma:literal>
                </emma:interpretation>
                <emma:interpretation id="interp3" emma:lang="en-US" emma:confidence="0">
                  <emma:literal>idea s</emma:literal>
                </emma:interpretation>
                <emma:interpretation id="interp4" emma:lang="en-US" emma:confidence="0">
                  <emma:literal>idea {</emma:literal>
                </emma:interpretation>
              </emma:one-of>
            </emma:emma>
          </inkml:annotationXML>
          <inkml:trace contextRef="#ctx0" brushRef="#br0">437-92 40,'0'0'25,"-4"9"1,4-9-3,0 0-23,-7 3 0,7-3 0,0 0 0,0 0 0,0 0-1,2 8-1,-2-8-3,0 0-3,0 0-4,0 0-9,11 10-3,-11-10 0</inkml:trace>
          <inkml:trace contextRef="#ctx0" brushRef="#br0" timeOffset="1314.1311">871 133 6,'0'0'12,"0"0"-1,0 0-1,0 0-2,-4-7 1,4 7-2,0 0 1,-7-10-2,7 10 0,-5-8-1,5 8 0,-7-5-2,7 5-1,-10-5 0,3 2-1,0 0 1,-2 2-1,-1-1 0,-1 2 1,1 0 0,-1 3 0,0-2-1,1 4 1,0-2 0,1 3-1,1 2 0,2-1-2,1 3 1,1 0-1,2 1 1,1 2-2,2-1 1,0 2-1,2-3 2,0 2-1,2-2 1,-1-2-1,1 1 1,-1-3-1,0 0 1,-4-7 0,9 10-1,-9-10 1,8 5 0,-8-5 1,9 1-1,-9-1 1,11-3-1,-4 0 1,-7 3 0,14-12 0,-8 2 1,2 0 0,-2-3-1,0-3 1,-1-3 0,0 1 1,-2-4-2,0-1 2,-2-2-1,0-2-1,-3-2 0,1 0 1,-2-1-1,0 0-1,-2-1 0,1 3 0,0 2 1,-1 3-1,2 2 0,-1 5 1,0 4-1,1 2 1,0 3-1,3 7 1,-5-9-1,5 9 1,0 0-1,-7-5 1,7 5-1,0 0 0,0 0 0,-9-3 1,9 3-1,0 0 0,0 0 1,0 0-1,-6 9 1,6-9-1,-1 15 0,1-3 1,1 4-1,2 3 0,0 5 0,1 3 0,2 2 0,1 2 0,1 0 0,-1 0 0,2-3-1,-1-2 1,0-1 0,0-6-1,-1 0 0,0-3-1,2-3 2,-2-1-1,1-2 0,-2-1-1,-6-9 1,10 13 0,-10-13 0,6 9-2,-6-9 0,0 0-2,2 9-3,-2-9-4,0 0-4,-10 0-6,10 0-3,-8-6 0</inkml:trace>
          <inkml:trace contextRef="#ctx0" brushRef="#br0" timeOffset="2402.2401">1012 92 14,'0'0'18,"0"0"-10,0 0-1,0 0 0,0 0 1,-4 6-1,4-6-2,0 0 0,0 0-2,11 3 0,-11-3-1,10 2 1,-3-2-1,0 0 0,0-1 1,1 0 0,-8 1 0,14-6-1,-14 6 1,13-7 0,-6 3-1,0 0-1,0 0 1,0 1-1,-1-1 0,-6 4 0,11-6 0,-11 6 0,8-6-1,-8 6 1,6-9 0,-6 9 0,1-12 0,-1 3 0,-2 0 0,0-2-1,-3 0 1,0-1-1,-3 2 0,1 0 0,-3 1 0,0 3 0,-1 1 0,1 5-1,-2 0 1,1 3 0,0 4-1,0 1 1,0 3-1,2 1 1,0 3 0,1-2 0,2 1-1,1 2 1,1-3 0,1 0 0,1-2 0,1-1 0,2-1-1,1 0 2,-1 1-1,3-2-1,-1 2 1,1 1 0,2 0 0,0 1-1,1 0 1,-1 1-1,2-2 1,-1 1 0,1-3 0,0 1 0,0 0 1,0-2 0,-1 1-1,2-3 1,-1 1-1,1-1 1,1-2-1,-1-1 0,1-2 1,0-1-1,2-3 0,-2-1 1,1-2-1,0-1 0,0-1 1,1-1-1,-1 0 0,0 0 0,0 1 0,-1 1 0,-1 1 0,-2 1-1,-7 5 0,11-7-1,-11 7-1,0 0-2,9-4-7,-9 4-10,0 0-3,0 0-1,-11-11 0</inkml:trace>
          <inkml:trace contextRef="#ctx0" brushRef="#br0" timeOffset="3642.3642">1423-15 0,'0'0'16,"0"0"-1,-1 8-9,1-8-1,0 0 2,0 0 0,0 0-1,0 0 0,0 0-1,0 0-1,-4-7-1,4 7 0,-3-7-1,3 7 0,-6-8-1,6 8 1,-9-8-1,1 5 1,1 0 1,-2 1 0,2 2-1,-2-1 1,1 4-1,-1-1 0,2 0-1,0 3 0,7-5 0,-11 8-1,11-8 1,-11 10 0,11-10-1,-9 10 1,5-3 0,1 0 0,-1 2-1,0-1 1,1 3 0,0-1-1,1 2 1,0 0-1,1 1 0,0 0 1,2-1-2,-1 2 0,2-4 0,-1 2 1,3 0-2,-1-2 2,3-1-1,-6-9 1,11 14 0,-3-10 0,-2 1 1,3-4-1,0 1 0,1-2 1,0-1 0,-1-1 0,1-3 0,-1 1 1,2-3-1,-3 0 1,1-2-1,-3-2 1,1-1 0,-3-2 0,1 0 0,-2-3 0,-2 0 0,1-3-1,-2 2 0,0 0 0,-1 1 0,0 2 0,0 3-1,1 3 0,0 9 1,-1-10-1,1 10 0,0 0 0,0 0 0,0 0 0,0 0 0,-6 10 0,6-10-1,-5 12 1,4-3-1,1 1 1,0 2 0,2-2-1,0 3 1,2 0 0,2 0 0,-1 1 0,3 0 0,-1 1 0,0 1-1,0-2 0,1 0 0,-1-1 0,0-2-1,-1-1 1,-2-2-3,2-1 1,-6-7 1,7 9-1,-7-9 1,0 0-1,0 0-1,0 0-3,0 0 0,0 0-5,2-13-12,-8 4 1,4-2-1</inkml:trace>
          <inkml:trace contextRef="#ctx0" brushRef="#br0" timeOffset="4717.4716">1780-170 16,'0'0'22,"0"0"1,-2 8 2,2-8-18,0 0 0,0 0-1,-7-8 1,7 8-3,-5-9-1,5 9 0,-8-13-2,8 13 0,-8-12 1,8 12-1,-9-9 1,9 9-1,-11-1 1,11 1-1,-14 8 1,6 0-1,-1 2 1,0 2-1,1 1-1,-1 2 1,1 0-1,1 1 0,2-3 0,1 1 0,1-2 0,1-2 0,2 0-1,0 0 1,1-2 0,1 0 0,1 0-1,-3-8 1,9 13 0,-9-13 0,13 11 0,-5-6 0,0-2 0,2 0 0,-1-1 0,1 0 0,0-2 1,-1 2-1,0-1 0,0-1 0,-2 1 0,-7-1 1,12 2-1,-12-2 1,8 3-1,-8-3 1,0 0-1,9 8 1,-9-8-1,4 7 1,-4-7-1,5 10 1,-5-10-1,3 11 1,-1-4-1,-1 0 0,0 1 1,0-1-1,-1 2 0,-1-1 1,-2 2-1,-1-1-1,-1 0 2,-2-2-2,-1 1 1,-2-2-1,-1 0 0,0-3-1,2 0 0,-2-3-2,11 0-6,-14 1-9,14-1-8,-10-2-1,10 2 1</inkml:trace>
          <inkml:trace contextRef="#ctx0" brushRef="#br0" timeOffset="-360.0358">563 139 14,'0'0'20,"0"0"-5,0 0-1,0 0 1,0 0-1,0 0-3,0 0-3,0 0-2,0 0-1,0 11-2,0-11-1,-2 13 0,2-7-1,0 6-1,2-3 1,1 5-2,1-1 1,0 2 0,2-1 0,0-2-1,-2 2 1,2-1 0,-2-2 0,0 0 1,-2-1-1,1-1 0,-3-1 0,1-1 0,-1-7 1,1 11-1,-1-11 1,-2 7-1,2-7 0,0 0-1,0 0 0,0 0-1,0 0-3,0 0-2,0 0-4,-10-6-7,7-2-9,-1 1 1,-2-6-1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31:34.842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21D773D7-4853-4F65-92F8-EB065633F437}" emma:medium="tactile" emma:mode="ink">
          <msink:context xmlns:msink="http://schemas.microsoft.com/ink/2010/main" type="inkDrawing" rotatedBoundingBox="13066,13532 18340,10448 18564,10830 13290,13914" semanticType="callout" shapeName="Other">
            <msink:sourceLink direction="with" ref="{8FEEDA46-E8DA-412B-9100-B127EE02D131}"/>
            <msink:sourceLink direction="with" ref="{97B1C2F2-D1C5-495A-A5B1-DDB5F3AE6406}"/>
          </msink:context>
        </emma:interpretation>
      </emma:emma>
    </inkml:annotationXML>
    <inkml:trace contextRef="#ctx0" brushRef="#br0">0 3198 4,'0'0'7,"0"0"-1,0 0 1,0 0-2,0 0 0,-4-7-2,4 7 0,0 0-1,0 0-1,0 0 0,0 0 1,0 0-1,0 0 1,0 0 0,0 0 0,0 0 0,0 0 1,0 0-2,0 0 1,0 0-1,0 0 1,0 0 0,0 0 0,0 0 1,0 0-1,0 0 1,0 0 1,0 0-1,0 0 1,0 0-1,0 0-1,0 0 0,0 0 0,0 0-1,0 0-1,0 0 1,0 0-2,0 0 1,0 0 0,0 0 0,0 0 0,0 0 0,0 0 0,10-3 0,-10 3 0,9-3 0,-9 3 0,9-3 0,-9 3 0,10-4 0,-10 4 0,10-5 0,-10 5 0,10-5 1,-10 5-1,11-4-1,-11 4 1,10-5 0,-10 5 0,11-4 0,-11 4 0,11-4 0,-11 4 0,12-4 0,-12 4 0,13-5 0,-13 5 0,15-4 0,-8 2 0,2 0 0,-2 0 0,2 0 0,-2 0 0,2 0 0,-2 0 0,1 1 0,-1-1 0,-7 2 1,13-4-1,-13 4 0,13-5 0,-13 5 1,11-5-1,-11 5 0,12-7 0,-12 7 0,11-6 0,-11 6 0,12-6 0,-12 6 0,13-5 0,-6 3 0,1-1 0,-2 0 0,2 1 0,0 0 0,-1-1 0,0 0 0,0 0 0,0 0 0,-7 3 0,11-5 1,-11 5 0,10-6-1,-10 6 1,7-6 0,-7 6-1,7-5 1,-7 5-1,0 0 0,9-6 0,-9 6 0,7-4 0,-7 4 0,7-3 0,-7 3 0,0 0 0,9-2 0,-9 2 0,0 0 0,0 0 0,0 0 1,0 0-1,0 0 0,0 0 0,0 0 1,0 0-1,0 0 0,0 0 1,0 0-1,0 0 0,0 0 0,0 0 0,0 0 0,0 0 0,0 0 0,0 0-1,0 0 1,0 0 0,-1 7 0,1-7 0,0 0-1,0 0 1,0 0 0,9 2 0,-9-2 0,9-3 0,-9 3 0,9-3 0,-9 3 0,8-3 0,-8 3 0,8-3 0,-8 3 0,0 0 0,8-3 0,-8 3 0,8-1 0,-8 1 0,11-2 0,-11 2 0,13-2 0,-5 0 0,1-1 0,0 1 0,1-2 0,0 1 0,1-1 0,-1 1 0,0-1 0,-1 2 0,0-2 0,0 2-1,0 0 2,-1-1-1,1 0 0,1 0 0,2 1 0,0-1 0,1-1 0,0 0 0,1-2 0,1 0 0,-1 0 0,1 0 0,-2-1 0,1 0 0,-1 0 0,0 1 0,-1 1 0,-1 0 0,1 2 0,-2-1 0,2 1 0,-2 0 0,1 1-1,0-1 1,-1 1 0,1-1 0,-1 0 0,-1-1 0,0 0 0,0 1 0,-1 0 0,0-2 0,0 1 0,0 1 0,0-1 0,0 0 0,2 1 0,-3-2-1,4 2 1,-3-3 0,1 4 0,0-2 0,0 1 0,-1-2 0,1 3 0,0-1 1,-1 0-1,0 0 0,1-2 0,0 1 2,0-1-2,0 1 3,0-1-3,0 1 0,-1-1 1,2 1 0,-2 1-1,1 1-2,-2-1 2,1 0-1,-1 1 1,1-1 0,-1 1-1,0 0 1,-7 2 0,13-5 0,-13 5-1,12-4 1,-12 4 0,12-5 0,-12 5-1,12-5 1,-12 5-1,11-5 1,-11 5 0,12-6 0,-12 6 0,13-6 0,-13 6 0,12-6 0,-5 3 0,1-1 0,-1 1 0,3 0-1,-2 0 1,1 0 0,0 0 0,0 0 0,0-1 0,0 0-1,-1 0 2,0 1-1,1-2 0,1 1 0,-1-1 0,1 0 0,1 0 0,-1-2 0,3 1 1,-1 0-1,0 0 0,1 0 0,0 0 0,-1 0 0,1 0 0,0 1 0,0 0 0,0 0-1,0 0 1,0 0 0,-1-1 0,0 0 0,-1 2 0,1-2 0,-2 1 1,0 1-1,0-2 0,0 2 0,-1-1 0,0 0 0,0-1 0,0 1 1,0-1-1,0 0 0,0 0 0,0 1 0,2 0 0,-1-1 0,1 0-1,1 1 1,0-2 0,0 1 0,1 0 0,0-1-1,-1-2 2,2 2-1,-1-1 0,-1 0 0,1 0 0,0 0 1,-1 1-1,0 0 0,-1 1 1,0 1-1,-1-1 0,0 1 1,-1 0-1,0 1 0,-1 0 0,0 0-1,2-2 1,-1 1-1,0 0 1,1-1 0,-1 0 0,1 0-1,0-1 1,1-1 3,-2 1-3,1 1 3,-1-1-3,1 0 3,-1 0-3,0 0 3,0 1-2,0-1-1,-1 0 1,1 0-1,0 1 0,-1-1 0,0-1 0,1 2 0,-2-1 0,1-1 0,1 2 0,-1-1 0,1 1 0,-2-1 0,2 1 0,-1 0 0,0 0 0,0 0 0,-3 0 1,3 0 0,-3-1 0,2 0 0,-1-1 0,0-1 0,0-1 0,0 1 0,1-3-1,0 2 1,0-1-1,1 0 0,0 0 0,0 0 0,1 1 0,0-1 0,1 2 0,1-1-1,0 0 2,0 2-1,1 0 0,0 0 0,1 0 0,0 0 0,-1 1 0,1 0 0,0-1 1,1 0-3,-3 1 2,1-2-1,0 0 1,-2 0 0,1 1 1,-1-1-1,0 0 0,-1 2 1,0-1 0,-1 2 0,1 0-1,-2 0 0,1 0 0,-1 0 0,0-1 0,1 1 0,0 0 1,0-1-1,1-1 0,0 0 0,1 0 0,1-1 0,0 0 0,0-1 0,0 1 0,0 0 0,-1 0 0,0-1 0,0 0 0,-1 0 0,1 1 0,-1 0 0,-1 1 0,1-1 0,-1 2 0,2-1 0,-2 2 0,0 0 0,1-2 0,-1 3 0,0-2 0,1 2 0,0-1 1,-1 0-2,0 0 2,1 0-1,0 1 0,-2-1 0,1 1 0,-1 0 0,1-1 0,0 2 0,1-3 0,0 2 0,-1-1 0,2 0 0,0 0 0,0 0 0,0 0 0,0-1 0,0 1 0,0 0 0,0-1 0,0 1 0,0 0 0,1 0 0,-1-1 0,0 1 0,1 0 0,0 0 0,0 0 0,1 0 0,0 1 0,0-1-1,0 0 1,-1 1-1,0 0 0,2 0 0,-4 0 0,2-1 0,0 2 0,-1-2 1,2 1-1,-1 0 1,2-1 0,-1 0 0,2-1 0,-1-1 1,2 1-1,1-1 0,0 0 0,2-1 0,-1 1 0,1-1 0,0 0 0,0 0 0,-1 1 1,1-1-1,-2 0 0,0-1 0,0 0 0,0 0 0,1 0 0,-2 0 0,1 0 0,0 1 0,-2-1 1,1 3-1,-2-2 0,0 2 0,-1 0 0,1 1 0,-1 0 0,-2 0 0,2 1 0,-1-1 0,1 1 0,-1 0 0,0 0 1,0 0-1,0 0 0,0 0 0,0 1 0,0 0 0,0 0 0,0 0 0,1 0 0,0 1 0,-1-1 0,1 1 0,0-1 0,0 1 0,-1 0 0,1 0 0,-2-1 0,2 0 0,-1 0 0,0 1 1,0-1-1,0 1 0,1 0 0,-2-1 0,2 1 0,-2 0-1,0 1 1,0-1 0,1 0 0,-1 2 0,0-1 0,1 0 0,-1 1 0,2-1 0,-1 1 0,1-2 0,-1 1 1,0-1-1,0 0 0,-1-1 0,1 1 0,-1-1 1,1 1-1,-2-1 0,2 1 0,-2 1 1,0-2-1,1 1 0,0-1 0,-1 1 0,1-1-1,0 2 2,0-2-1,1 2-1,0 0 1,1-1 0,-1 1-2,1 0 2,0-1-2,0 0 2,1 0-3,-2 0 3,0-1-2,1 0 2,-1 0 0,0 1 0,-1-1 0,0 0 0,-1 1 0,0-1 0,0 1 0,-2 0 0,2 0 0,-2-1 0,2 0 1,0 0-1,0 0 0,1-1 0,0 0 1,2 0-1,-2-1 0,2 1 0,-3-1 0,3 0 0,-2 0 1,0 0-2,1 0 1,-1-1 0,0 1 0,0 0 0,0 0 0,0 0 1,0 1-1,0-2 0,-1 2 0,1-2 0,-2 1 1,0-1-1,1 1 1,-2-1 0,1 0-1,-1-1 1,1 0 0,-1 1 0,0-2-1,2 1 1,-2-1-1,1 0 0,-1 0 1,0 2-1,-1-2 0,0 2 0,-1-1 0,0 1 0,0-1 1,-1 1-1,-1 1 0,1-1 0,-1 0 1,1 0-1,-1 0 1,0 0-1,1-1 1,-1 2-1,1-2 0,0 0 0,0-1 1,0 1-1,1-1 0,0-2 0,0 3 1,-1-2-1,1-1 0,0 0 1,-2 1-1,1 0 1,-1 1-1,0 1 1,0-1-1,-1 0 1,2 1-1,-2 0 0,1-1 0,-1-1 0,1 0 0,-1 0 0,1-1 1,-1 0-2,-1 0 2,1 1-1,-1 0 0,-1 0 0,0-1 0,-1 2 0,0-2 1,0 1-1,0 0 0,0 0 0,0-1 0,1 1 0,0 1 0,2-1 0,-1 1 0,1 0 0,0 0 0,0 0 0,0 0 0,0 1 0,-1 1 0,1 0 0,-2 7 0,1-10 0,-1 10 0,0 0 0,2-7 0,-2 7 0,0 0-1,0 0 1,0 0 0,0 0-1,0 0 1,0 0-1,0 0 1,0 0 0,0 0 0,0 0 0,0 0 0,0 0 0,0 0 0,0 0 0,0 0 0,0 0 0,0 0 0,0 0 0,0 0 0,0 0 0,0 0 0,0 0 0,0 0 0,1-7-1,-1 7-1,0 0 1,1 7-1,-1-7 0,-2 14-2,-1-5-1,4 7-6,-5-3-8,4 3-9,-1-3 1,-1-5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8:50.096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ECB3CD1-7C88-4BD3-B697-FA1C31227E9B}" emma:medium="tactile" emma:mode="ink">
          <msink:context xmlns:msink="http://schemas.microsoft.com/ink/2010/main" type="writingRegion" rotatedBoundingBox="18798,12477 20780,12264 20840,12828 18858,13041"/>
        </emma:interpretation>
      </emma:emma>
    </inkml:annotationXML>
    <inkml:traceGroup>
      <inkml:annotationXML>
        <emma:emma xmlns:emma="http://www.w3.org/2003/04/emma" version="1.0">
          <emma:interpretation id="{45FC94D4-A663-4DB6-A737-0CDCC401C75F}" emma:medium="tactile" emma:mode="ink">
            <msink:context xmlns:msink="http://schemas.microsoft.com/ink/2010/main" type="paragraph" rotatedBoundingBox="18798,12477 20780,12264 20840,12828 18858,13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2B3E60-4329-448C-81FC-9788B4C8C683}" emma:medium="tactile" emma:mode="ink">
              <msink:context xmlns:msink="http://schemas.microsoft.com/ink/2010/main" type="line" rotatedBoundingBox="18798,12476 20780,12264 20840,12828 18858,13041"/>
            </emma:interpretation>
          </emma:emma>
        </inkml:annotationXML>
        <inkml:traceGroup>
          <inkml:annotationXML>
            <emma:emma xmlns:emma="http://www.w3.org/2003/04/emma" version="1.0">
              <emma:interpretation id="{963FF81B-279D-480A-9DF7-65CBB6D13EFB}" emma:medium="tactile" emma:mode="ink">
                <msink:context xmlns:msink="http://schemas.microsoft.com/ink/2010/main" type="inkWord" rotatedBoundingBox="18798,12476 20780,12264 20840,12828 18858,13041"/>
              </emma:interpretation>
              <emma:one-of disjunction-type="recognition" id="oneOf0">
                <emma:interpretation id="interp0" emma:lang="en-US" emma:confidence="0">
                  <emma:literal>ideas</emma:literal>
                </emma:interpretation>
                <emma:interpretation id="interp1" emma:lang="en-US" emma:confidence="0">
                  <emma:literal>4 ideas</emma:literal>
                </emma:interpretation>
                <emma:interpretation id="interp2" emma:lang="en-US" emma:confidence="0">
                  <emma:literal>1 ideas</emma:literal>
                </emma:interpretation>
                <emma:interpretation id="interp3" emma:lang="en-US" emma:confidence="0">
                  <emma:literal>L&gt;ideas</emma:literal>
                </emma:interpretation>
                <emma:interpretation id="interp4" emma:lang="en-US" emma:confidence="0">
                  <emma:literal>} ideas</emma:literal>
                </emma:interpretation>
              </emma:one-of>
            </emma:emma>
          </inkml:annotationXML>
          <inkml:trace contextRef="#ctx0" brushRef="#br0">5-1 7,'0'0'7,"0"0"-1,-8-2-1,8 2 0,0 0-1,0 0-1,0 0 1,0 0 0,0 0 0,0 0 0,0 0 0,0 0 1,0 0-1,0 0 0,0 0 0,0 0-1,0 0 0,0 0-1,0 0 2,0 0-3,0 0 1,0 0 0,5 8 0,-5-8 0,4 8 0,-4-8 0,5 11-1,-5-11 0,6 14 0,-3-6 0,2 1-1,-2-2 1,3 2 0,0 0 0,1 0 0,0-3 1,0 3-1,1-3 1,0 1-1,-1-1 1,1 0-1,-8-6 0,12 11 0,-12-11 0,12 11-1,-12-11 1,12 12-1,-12-12 1,13 13-1,-5-6 1,0 0-1,2 0 1,1 1-1,1-1 1,0 0-1,1 0 1,1-1 0,1-1 0,0-1-1,1 0 1,1-1 0,0 0 0,1-1-3,0 0 3,0 0-3,-1 1 2,0-2-2,-3 2 2,0-2-2,-2 1 2,-1 0 1,-1 0 0,0 3 0,-2-2-1,0 1 1,0 0 0,-2 1 0,-6-5-1,12 6 1,-12-6-1,10 3 0,-10-3 1,13 2 0,-5-2-1,-1 0 1,2-1 0,0 1-1,-1-1 1,1 0-1,-2 0 0,1 0 0,-2 0 1,-6 1-1,12-2 0,-12 2 0,8-1 0,-8 1 0,0 0 0,7-1 0,-7 1 0,0 0-1,0 0 1,0 0 0,0 0 0,0 0 0,0 0-1,0 0 1,7 0-1,-7 0 0,0 0-1,0 0-2,0 0-4,0 0-9,0 0-12,-4-8 1,4 8 0</inkml:trace>
          <inkml:trace contextRef="#ctx0" brushRef="#br0" timeOffset="1105.1105">529 151 8,'0'0'18,"-12"2"-9,5-3-1,7 1 1,-10-2-2,10 2 0,-7-2-1,7 2 0,0 0-2,0 0 1,0 0-2,0 0-1,0 0 1,0 0 0,0 0 0,0 0 1,0 0-1,9 8 1,-9-8 0,8 7 0,-8-7-1,9 7 0,-9-7-1,12 9 1,-12-9-1,13 11-1,-6-6 1,0 2-1,0 0 0,1-1 0,-2 2-1,2 0 1,0 1-1,-2 0-1,2 0 1,-1-1-1,0-1 1,0 0-1,0-1 1,0 0-1,1-1 1,-1-2 0,1 0 0,-1 0 0,1 0 0,-1-1 0,0 1-1,-7-3 1,12 6 0,-12-6 0,10 7 0,-10-7 0,9 8-1,-9-8 1,6 8 0,-6-8 0,3 7 0,-3-7 0,0 0 0,0 0 1,0 0-1,0 0 0,-8 7 0,8-7 0,-8 0 0,8 0 0,-13 3 0,4-2 0,0 1 0,-2 0-1,-1 1 1,0 0-1,-2 1 1,1 1 0,0 0-1,0 1 1,0 0 0,0 0-1,0 0 1,1 1 0,-1 1-1,1-1 1,-1 0 0,2 1 0,-1 0 0,1-1 0,-1 1 0,2 0 0,0-1 0,0 0 0,1 0 0,1-1 0,1 1 0,0-2 0,7-5 0,-11 8 0,11-8 0,0 0-1,0 0 1,0 0-2,0 0-1,0 0-5,13 0-10,-6-6-10,2-1 0,0-2 0</inkml:trace>
          <inkml:trace contextRef="#ctx0" brushRef="#br0" timeOffset="2276.2275">824-18 20,'-7'-9'27,"7"9"-1,0 0 2,-4-7-18,4 7-3,0 0-3,0 0-3,8 4-1,-8-4 0,0 0 0,8 8-1,-8-8-2,0 0-2,8 7-7,-8-7-13,0 0-1,0 0 0</inkml:trace>
          <inkml:trace contextRef="#ctx0" brushRef="#br0" timeOffset="1923.192">877 151 5,'0'0'20,"0"0"0,5-8-13,-5 8 0,0 0-1,0 0-1,0 0-1,0 0 1,0 0-1,0 0 2,1 8-1,-1-8 0,-1 9-1,1-9-1,-2 12 0,2-3 0,-2-2-1,2 4 0,-1 1-1,1-1-2,0 3 2,0-1-1,-1 0 0,1 1-1,-1-2 2,0 0-2,0-3 1,0 2 1,0-2-1,-2-1 0,2-1 0,-2 0 0,-1-1 0,4-6 0,-8 12 0,8-12 0,-9 10-1,9-10-1,-7 6-1,7-6-2,0 0-5,0 0-7,-4-8-8,4 8-1,7-16-1</inkml:trace>
          <inkml:trace contextRef="#ctx0" brushRef="#br0" timeOffset="3358.3358">1138 214 21,'0'0'12,"0"0"1,0 0-1,7-6-1,-7 6-2,0 0 0,0 0-3,0 0-1,-3-7-2,3 7 0,0 0-1,0 0-1,-3-8 0,3 8 1,-3-7-1,3 7 1,-6-9 0,6 9 0,-12-9 0,6 6 0,-3 0-1,-2 3 0,0 1-1,-1 2 0,-1 2-1,0 2 1,1 3 0,0-1-1,2 3 1,0-1-2,2 0 2,2 0-2,3-1 2,1 1-1,3-2 1,1-1-1,-2-8 1,12 13 2,-3-9-1,3 0 1,0-4 0,3-3-2,-1-5 2,3-2 2,-1-6 0,1-4 0,-3-5-1,2-3 1,-2-6-2,-1 0 3,-2-2-3,-3-1-1,-2 2 1,-2 2-1,-3 3 0,-1 5-1,-1 4 1,0 6 0,-1 4-1,1 4 0,1 7 1,0 0-2,0 0 1,-3 10 0,1 0 0,1 3-1,-1 2 1,1 3 0,-1 3-1,0 0 1,0 2 0,-1 1 0,0 2-1,1 0 1,-1-1 0,-1 0 0,1-1-1,0-2 2,0 1-2,0-1 0,3-1 0,0-2-1,2-1 1,0-3 0,2-1 0,0-3-2,2-4 2,-6-7 0,10 8-1,-10-8-1,9 1-2,-9-1-5,6-7-10,-4 0-9,-2 0 0,-1-4-2</inkml:trace>
          <inkml:trace contextRef="#ctx0" brushRef="#br0" timeOffset="4319.4316">1325 181 8,'0'0'24,"0"0"-4,0 0-3,0 0-3,0 0-1,0 0-3,0 0-1,0 0-2,0 0-2,0 0-2,0 0-1,0 0 0,0 0-1,0 0-1,0 0 0,0 0 0,11 4 0,-4-2 0,0-1 1,2-2-1,1 0 0,0-2 0,1-1 1,-1-1 0,0 0-1,-1-3 1,1 1 0,-2-1-1,-1 0 1,-1 0 0,-1 1-1,-2-1 1,0 1-1,-3 7 0,1-12 0,-1 12 1,-2-10-1,2 10-1,-6-9 1,6 9 0,-11-5-1,3 4 1,-3 0-1,0 2 1,-4 0-1,0 1 1,-1 2 0,-1 0 0,-1 1 0,2 1 1,-1 1-1,1 0 0,3 0 1,-1 1-1,5 0 0,-2 0 0,5 0 0,1 1 0,3 1 0,1 0-1,3 1 1,2 0 0,0 1 0,4 1 0,-1 1-1,3-3 1,-1 0-1,2-1 1,-1 0-1,0-2 1,0-2-1,-1-2 1,0 0 0,0 0 0,1 0 0,-2-1 0,0-1 0,1 1 0,-2-2 0,1 2 0,-1-2 0,-7-1 0,12 0 0,-12 0-1,11-1 1,-11 1-1,10-6-1,-10 6-2,8-8-5,-8 8-6,9-10-16,-9 10 2,5-13-1</inkml:trace>
          <inkml:trace contextRef="#ctx0" brushRef="#br0" timeOffset="5431.5431">1680 63 18,'0'0'25,"0"0"0,-12-1-7,12 1-4,-8-1-4,8 1-2,-7-3-2,7 3-1,0 0-2,-8-9 0,8 9-1,-5-10-1,5 10-1,-5-11 1,5 11-1,-5-12 0,5 12 0,-7-7 0,7 7 0,-10 0 1,2 2-1,1 3 0,-3 2-1,1 2 2,-1 2-1,-2 1-1,2 1 1,-2 0 0,2 0 0,-1 0-1,3-2 1,0 0 0,2-1-1,2-1 1,3 0-1,1 0 1,3-1 1,1-1-1,1 1 1,3-1-1,-1-1 1,1-1 0,1 0 1,1-2-1,-2-2 0,3 0 1,-3-3-1,2-1 1,-1-3-1,1 0 0,-1-3 0,0-1 0,-1-1 0,0 0 0,-2 0 0,0 0-1,-2 2 1,-1 1-1,-1 2 0,-2 6 0,2-9 1,-2 9-1,0 0 0,0 0 0,0 0 0,0 0 0,0 0 0,0 0 0,1-7-1,-1 7 1,0 0 0,0 0 0,0 0 0,0 0 0,0 0 0,-1 8 0,-2 0 0,-1 2 1,-1 3-2,0 2 2,-1 3-2,1-1-1,-1 1 2,3 0-1,2 0 1,1-1-1,0-4 1,3-1-1,0-4 1,-1 1 1,-2-9-2,9 9 1,-9-9 0,7 1-1,-7-1 0,0 0-2,8-4-1,-9-3-7,1 7-9,1-10-12,-5 3 3,-1-4-3</inkml:trace>
          <inkml:trace contextRef="#ctx0" brushRef="#br0" timeOffset="6317.6317">1952-59 15,'0'0'23,"0"0"-6,7-5-1,-7 5-1,0 0-2,-5-7-2,5 7-1,0 0-3,1-7 0,-1 7-1,1-9-3,-1 9 0,-1-8-1,1 8-1,0 0-1,-6-7 1,6 7-1,-7 1 0,7-1 0,-13 9 0,5-3-1,-2 2 1,0 1 0,-2 1 0,-1 0 0,1 1 0,-1 0 1,1 1-1,0 0 0,2-1 0,1 0 1,2 1-1,3-2 0,3-1 0,3-2 1,-2-7-1,16 6 0,-4-7 1,4-1-1,1-3 0,2 2 1,0-1-1,0 2 0,1 2 1,-1 3-1,-2 2 1,-2 3 0,-3 2 0,-3 3-1,-4 0 1,-6 3 0,-5-1-2,-4 3 1,-2-2-1,-2-1 1,-3 2-1,0-4-1,0 0 2,3 0-2,1-4 2,1-2-1,1 0 1,3-2-2,8-5 2,-12 6-1,12-6 1,0 0-1,0 0 0,0 0 0,0 0-1,0 0-1,11 0-1,-11 0-5,9-5-14,-9 5-8,0 0 1,6-11-1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1-25T21:23:32.286"/>
    </inkml:context>
    <inkml:brush xml:id="br0">
      <inkml:brushProperty name="width" value="0.06667" units="cm"/>
      <inkml:brushProperty name="height" value="0.06667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84D70C65-7497-4EF9-A413-A3CAE91BA9AF}" emma:medium="tactile" emma:mode="ink">
          <msink:context xmlns:msink="http://schemas.microsoft.com/ink/2010/main" type="inkDrawing" rotatedBoundingBox="19132,9856 20485,8642 20740,8926 19387,10140" semanticType="callout" shapeName="Other">
            <msink:sourceLink direction="from" ref="{7F8F90F8-C893-4802-AFC4-E39E2AFDA3AD}"/>
            <msink:sourceLink direction="to" ref="{97B1C2F2-D1C5-495A-A5B1-DDB5F3AE6406}"/>
          </msink:context>
        </emma:interpretation>
      </emma:emma>
    </inkml:annotationXML>
    <inkml:trace contextRef="#ctx0" brushRef="#br0">1729-3786 1,'0'0'5,"0"0"0,0 0-2,0 0 0,0 0-1,0 0 0,0 0 1,0 0-1,0 0 2,0 0-1,0 0 2,-7-11-1,7 11 0,0 0 0,0 0 1,0 0-2,0 0 2,0 0-2,0 0 2,0 0-1,0 0 0,0 0 0,0 0 1,0 0-2,0 0 0,0 0-1,-12-4-1,12 4 0,0 0 0,0 0 0,0 0-1,-13 10 1,13-10 0,0 0 0,0 0 0,-9 13 0,9-13 0,0 0 0,0 0 1,0 0-1,-8 11 0,8-11 0,0 0 1,0 0-1,0 0 0,-13 15 1,13-15-1,0 0 2,-7 12-3,7-12 3,0 0-3,-9 14 3,9-14-2,-4 15-1,4-15 0,-7 15 1,7-15-1,-6 17 0,2-6 0,4-11 0,-9 21 1,9-21-1,-9 15 0,9-15 0,-8 15 0,8-15 1,0 0-1,-10 16 0,10-16 0,0 0 1,-8 11-1,8-11 0,0 0 0,-10 12 0,10-12 0,0 0 0,-15 16 0,15-16 0,-14 16 0,14-16 0,-15 17 0,15-17 0,-15 15 0,15-15 1,-17 15-1,17-15 0,-17 14 0,17-14 1,-15 13-1,15-13 0,-15 10 0,15-10 0,-12 12 1,12-12-1,0 0 0,-14 14-1,14-14 1,-8 12 0,8-12 1,-9 11-1,9-11 0,-12 12 0,12-12 0,-14 15 0,14-15 0,-15 19 0,15-19 0,-19 18 0,19-18 0,-18 22 0,18-22 0,-18 20-1,18-20 1,-18 20 0,18-20 0,-17 20 0,17-20 0,-17 19 0,17-19 0,-17 20 0,17-20 0,-16 19 0,7-8 0,9-11 0,-16 21 0,16-21 0,-15 22 0,15-22-1,-14 19 1,14-19 0,-12 19 0,12-19 0,-13 15 0,13-15 0,-12 15 0,12-15 0,-12 12 0,12-12 0,-16 12 0,16-12 0,-18 14 0,18-14 0,-20 15 0,8-6 0,0 0 0,12-9-1,-20 20 1,8-12 0,12-8 0,-19 20 1,19-20-1,-19 16 1,19-16-1,-21 16 1,21-16-1,-21 15 1,10-6 0,-1 0-1,1 0 1,-1 0-1,0 0 0,12-9 0,-21 19 1,21-19-1,-20 14 1,20-14-1,-15 12 0,15-12-1,-13 9 1,13-9 0,-13 7 0,13-7 0,-13 9 0,13-9-1,-14 9 1,14-9 0,-17 11 0,17-11 0,-19 11 0,19-11-1,-19 10 1,19-10 0,-22 12 0,10-7 0,1 0 0,-3 2 0,1 0 0,-3 1 0,2 0 0,-3-1 0,3 2 0,-1-1 0,2-2 0,1 1 0,12-7 0,-18 9 0,18-9 1,0 0-1,-13 5 0,13-5 0,0 0 0,0 0 0,0 0 0,0 0 1,0 0-1,-12 2 0,12-2 0,0 0 0,0 0 0,-16 3 0,16-3 0,0 0 0,-15 4 0,15-4 0,-12 2 0,12-2-1,-13 4 1,13-4 0,-13 4 0,13-4 0,-14 5 1,14-5-1,-13 7 0,13-7 0,-11 7 0,11-7 0,-12 8 0,12-8 0,0 0 1,-14 8-1,14-8 0,0 0 0,0 0 1,-13 6-1,13-6 0,0 0 1,0 0-1,0 0 0,0 0 0,0 0 0,0 0 0,0 0 0,0 0 0,0 0 0,0 0 0,0 0 1,0 0-1,0 0 0,0 0 0,0 0 1,0 0-1,0 0 1,0 0 0,0 0 0,0 0 0,0 0 0,0 0-1,0 0 1,0 0-1,0 0 0,0 0 1,0 0-1,0 0 0,0 0 0,0 0 0,0 0 0,0 0 0,0 0 0,4-11 1,-4 11-1,0 0 0,8-13 1,-8 13-1,7-14 0,-7 14 1,12-18-1,-3 6 0,0 1 0,1-1 0,2-1 0,1 2 0,1-2 0,-1 1 0,1 4 0,-1-3 0,1 4 0,-2-1 0,-1 0 0,-11 8 0,21-11 0,-21 11 0,16-12 0,-16 12 1,13-11-1,-13 11 0,0 0 0,16-17 1,-16 17-1,0 0 0,9-13 0,-9 13 0,0 0 0,0 0 1,0 0-1,0 0 0,0 0 0,0 0 0,0 0-1,0 0 1,0 0 0,0 0 0,0 0-1,0 0 1,0 0 0,0 0 0,0 0 0,0 0 0,0 0 1,0 0-1,0 0 0,0 0 1,0 0-1,0 0 0,0 0 0,0 0 1,-9 13-1,9-13 0,-9 11 0,9-11 0,0 0 0,-12 17 0,12-17-1,-9 12 1,9-12 0,-10 14 0,10-14 0,-10 15 0,10-15 0,-15 17 0,15-17 0,-14 20 0,14-20 0,-14 20 1,14-20-1,-13 15 0,13-15 0,-9 13 0,9-13 0,0 0 0,0 0 0,0 0 0,0 0-1,-11 10 1,11-10 0,0 0 0,0 0 0,0 0 0,0 0 0,-15 9 0,15-9 0,0 0 0,-11 9-1,11-9 1,0 0 0,0 0 0,0 0 0,0 0 0,0 0 0,0 0 0,0 0 0,0 0 0,-12 10 0,12-10 0,0 0 0,0 0 0,0 0 0,-7 12 0,7-12 0,0 0 0,0 0 0,-7 11 0,7-11 0,0 0 0,0 0 0,0 0 0,0 0 0,0 0 0,0 0 0,0 0 0,0 0 0,0 0 0,0 0 0,0 0 0,0 0 0,0 0 0,0 0 0,0 0 0,0 0 0,0 0 0,0 0 0,0 0 0,0 0 0,0 0 0,0 0 0,0 0 0,0 0 0,0 0 0,0 0 0,0 0 0,8 13 0,-8-13 0,11 6 0,-11-6 0,16 7 0,-16-7 0,18 4 0,-18-4 0,18 4 0,-18-4 0,14 3 0,-14-3 0,0 0 0,17 5 0,-17-5 0,0 0 0,15 3 0,-15-3 0,13 1 0,-13-1 0,16 0 0,-16 0 0,19 3 0,-8-3 0,2 1 0,0 0 0,0 1 0,0-1 0,1 0 0,-14-1 0,22 4 0,-22-4 0,17 1 1,-17-1-1,11 2 0,-11-2 0,0 0 0,12 0 0,-12 0 0,0 0 0,0 0 0,0 0 0,14-4 0,-14 4 0,0 0 0,0 0 0,0 0 0,13-1 0,-13 1 0,0 0 0,0 0 0,13 0 0,-13 0 0,0 0 0,15-2 0,-15 2 0,12 0 0,-12 0 0,14-1 0,-14 1 0,14 0 0,-14 0 0,12 0 0,-12 0 0,0 0 0,11 1 0,-11-1 0,0 0 0,0 0 1,0 0-1,0 0 0,0 0 0,0 0 0,0 0 0,0 0-1,0 0 2,0 0-1,0 0 0,0 0 0,0 0 0,0 0 0,0 0 0,0 0 1,0 0-1,0 0 0,0 0 0,0 0 0,0 0-1,0 0 0,0 0-1,0 0-1,-11-4-3,11 4-6,-12 3-14,12-3-4,-15-1-1,3-1 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F748-09CB-4203-AAF5-2E47A5C4575E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38A11-7A26-4426-8894-1FB8B49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9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8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8A11-7A26-4426-8894-1FB8B49DA4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5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" Type="http://schemas.openxmlformats.org/officeDocument/2006/relationships/image" Target="../media/image3.png"/><Relationship Id="rId21" Type="http://schemas.openxmlformats.org/officeDocument/2006/relationships/customXml" Target="../ink/ink9.xml"/><Relationship Id="rId34" Type="http://schemas.openxmlformats.org/officeDocument/2006/relationships/image" Target="../media/image5.emf"/><Relationship Id="rId7" Type="http://schemas.openxmlformats.org/officeDocument/2006/relationships/customXml" Target="../ink/ink2.xml"/><Relationship Id="rId12" Type="http://schemas.openxmlformats.org/officeDocument/2006/relationships/image" Target="../media/image18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customXml" Target="../ink/ink4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6.emf"/><Relationship Id="rId10" Type="http://schemas.openxmlformats.org/officeDocument/2006/relationships/image" Target="../media/image17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12.xml"/><Relationship Id="rId30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customXml" Target="../ink/ink1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" y="899454"/>
            <a:ext cx="8465619" cy="57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76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 of Knowledge Capture Process for US Spacesuit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0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733675" y="304800"/>
            <a:ext cx="3810000" cy="6421636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7050" y="2438400"/>
            <a:ext cx="348615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Data Bases/Libraries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Test Facilities/Techniques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Lab Equipment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Numerical Models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Analytical Models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Electrical Equip.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Sensors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Computers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914400"/>
            <a:ext cx="2895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Resources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0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2724150" y="838200"/>
            <a:ext cx="3810000" cy="4267200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23622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Ideas/Concepts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Patents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Analogies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Metaphors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Biologically-Inspired Design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TRIZ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2879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Ideas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6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29814"/>
            <a:ext cx="1624694" cy="227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08549"/>
            <a:ext cx="1505490" cy="211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1676400" cy="25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Magnetic Disk 1"/>
          <p:cNvSpPr/>
          <p:nvPr/>
        </p:nvSpPr>
        <p:spPr>
          <a:xfrm>
            <a:off x="2590800" y="304800"/>
            <a:ext cx="4953000" cy="63246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673" y="847546"/>
            <a:ext cx="4505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Educational Tools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294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733675" y="304800"/>
            <a:ext cx="3810000" cy="642163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983159"/>
            <a:ext cx="2895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University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67050" y="2514600"/>
            <a:ext cx="348615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err="1" smtClean="0"/>
              <a:t>edX</a:t>
            </a: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err="1" smtClean="0"/>
              <a:t>Coursera</a:t>
            </a: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err="1" smtClean="0"/>
              <a:t>Udacity</a:t>
            </a: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WEU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Digital Textbooks, </a:t>
            </a:r>
            <a:r>
              <a:rPr lang="en-US" sz="2800" dirty="0" err="1" smtClean="0"/>
              <a:t>iBooks</a:t>
            </a: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Etc.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42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2733675" y="304800"/>
            <a:ext cx="3810000" cy="56388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675" y="968514"/>
            <a:ext cx="381952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Middle School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67050" y="2438400"/>
            <a:ext cx="348615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Khan Academy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CK-12 </a:t>
            </a:r>
            <a:r>
              <a:rPr lang="en-US" sz="2800" dirty="0" err="1" smtClean="0"/>
              <a:t>FlexBooks</a:t>
            </a: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Lesson Plans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HOL Exercises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Experiments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Etc.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4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733675" y="304800"/>
            <a:ext cx="3810000" cy="56388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914400"/>
            <a:ext cx="289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High School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67050" y="2438400"/>
            <a:ext cx="348615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Khan Academy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CK-12 </a:t>
            </a:r>
            <a:r>
              <a:rPr lang="en-US" sz="2800" dirty="0" err="1" smtClean="0"/>
              <a:t>FlexBooks</a:t>
            </a: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Lesson Plans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HOL Exercises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Experiments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/>
              <a:t>Etc.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8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60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camarda\Desktop\New Desktop\Still Crazy After All These Years\KC_Systemigram_2012-01 Cinda Chullen spacesui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71650" cy="61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5980" y="42530"/>
            <a:ext cx="8941819" cy="6705600"/>
          </a:xfrm>
          <a:prstGeom prst="ellipse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479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Design Challenge Space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014717" cy="36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40" y="2216981"/>
            <a:ext cx="4278880" cy="260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296055" y="4823640"/>
              <a:ext cx="1412640" cy="261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3095" y="4812480"/>
                <a:ext cx="1434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92" name="Ink 3091"/>
              <p14:cNvContentPartPr/>
              <p14:nvPr/>
            </p14:nvContentPartPr>
            <p14:xfrm>
              <a:off x="1786826" y="4423170"/>
              <a:ext cx="4187880" cy="1137240"/>
            </p14:xfrm>
          </p:contentPart>
        </mc:Choice>
        <mc:Fallback xmlns="">
          <p:pic>
            <p:nvPicPr>
              <p:cNvPr id="3092" name="Ink 309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8906" y="4408770"/>
                <a:ext cx="4204440" cy="11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4" name="Ink 3093"/>
              <p14:cNvContentPartPr/>
              <p14:nvPr/>
            </p14:nvContentPartPr>
            <p14:xfrm>
              <a:off x="4592774" y="4867410"/>
              <a:ext cx="521172" cy="414409"/>
            </p14:xfrm>
          </p:contentPart>
        </mc:Choice>
        <mc:Fallback xmlns="">
          <p:pic>
            <p:nvPicPr>
              <p:cNvPr id="3094" name="Ink 309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79457" y="4859489"/>
                <a:ext cx="550326" cy="436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5" name="Ink 3094"/>
              <p14:cNvContentPartPr/>
              <p14:nvPr/>
            </p14:nvContentPartPr>
            <p14:xfrm>
              <a:off x="3731546" y="3276210"/>
              <a:ext cx="2226240" cy="247680"/>
            </p14:xfrm>
          </p:contentPart>
        </mc:Choice>
        <mc:Fallback xmlns="">
          <p:pic>
            <p:nvPicPr>
              <p:cNvPr id="3095" name="Ink 309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23266" y="3267930"/>
                <a:ext cx="2249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35" name="Ink 3134"/>
              <p14:cNvContentPartPr/>
              <p14:nvPr/>
            </p14:nvContentPartPr>
            <p14:xfrm>
              <a:off x="5428586" y="4238130"/>
              <a:ext cx="761760" cy="398880"/>
            </p14:xfrm>
          </p:contentPart>
        </mc:Choice>
        <mc:Fallback xmlns="">
          <p:pic>
            <p:nvPicPr>
              <p:cNvPr id="3135" name="Ink 31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15986" y="4231650"/>
                <a:ext cx="7884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61" name="Ink 3160"/>
              <p14:cNvContentPartPr/>
              <p14:nvPr/>
            </p14:nvContentPartPr>
            <p14:xfrm>
              <a:off x="4878506" y="3548730"/>
              <a:ext cx="496909" cy="213169"/>
            </p14:xfrm>
          </p:contentPart>
        </mc:Choice>
        <mc:Fallback xmlns="">
          <p:pic>
            <p:nvPicPr>
              <p:cNvPr id="3161" name="Ink 31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67344" y="3535767"/>
                <a:ext cx="521394" cy="238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68" name="Ink 3167"/>
              <p14:cNvContentPartPr/>
              <p14:nvPr/>
            </p14:nvContentPartPr>
            <p14:xfrm>
              <a:off x="4728026" y="3761490"/>
              <a:ext cx="1875600" cy="1150200"/>
            </p14:xfrm>
          </p:contentPart>
        </mc:Choice>
        <mc:Fallback xmlns="">
          <p:pic>
            <p:nvPicPr>
              <p:cNvPr id="3168" name="Ink 316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17946" y="3748530"/>
                <a:ext cx="1898280" cy="11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77" name="Ink 3176"/>
              <p14:cNvContentPartPr/>
              <p14:nvPr/>
            </p14:nvContentPartPr>
            <p14:xfrm>
              <a:off x="6768506" y="4447290"/>
              <a:ext cx="724680" cy="234000"/>
            </p14:xfrm>
          </p:contentPart>
        </mc:Choice>
        <mc:Fallback xmlns="">
          <p:pic>
            <p:nvPicPr>
              <p:cNvPr id="3177" name="Ink 317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9146" y="4432890"/>
                <a:ext cx="7484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91" name="Ink 3190"/>
              <p14:cNvContentPartPr/>
              <p14:nvPr/>
            </p14:nvContentPartPr>
            <p14:xfrm>
              <a:off x="6895226" y="3128040"/>
              <a:ext cx="494640" cy="443010"/>
            </p14:xfrm>
          </p:contentPart>
        </mc:Choice>
        <mc:Fallback xmlns="">
          <p:pic>
            <p:nvPicPr>
              <p:cNvPr id="3191" name="Ink 319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81546" y="3117963"/>
                <a:ext cx="515520" cy="467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93" name="Ink 3192"/>
              <p14:cNvContentPartPr/>
              <p14:nvPr/>
            </p14:nvContentPartPr>
            <p14:xfrm>
              <a:off x="4430666" y="3058410"/>
              <a:ext cx="2982600" cy="339480"/>
            </p14:xfrm>
          </p:contentPart>
        </mc:Choice>
        <mc:Fallback xmlns="">
          <p:pic>
            <p:nvPicPr>
              <p:cNvPr id="3193" name="Ink 319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0586" y="3050850"/>
                <a:ext cx="29984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94" name="Ink 3193"/>
              <p14:cNvContentPartPr/>
              <p14:nvPr/>
            </p14:nvContentPartPr>
            <p14:xfrm>
              <a:off x="6602906" y="3373770"/>
              <a:ext cx="1470960" cy="766440"/>
            </p14:xfrm>
          </p:contentPart>
        </mc:Choice>
        <mc:Fallback xmlns="">
          <p:pic>
            <p:nvPicPr>
              <p:cNvPr id="3194" name="Ink 319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90666" y="3361530"/>
                <a:ext cx="148608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95" name="Ink 3194"/>
              <p14:cNvContentPartPr/>
              <p14:nvPr/>
            </p14:nvContentPartPr>
            <p14:xfrm>
              <a:off x="5714786" y="3767970"/>
              <a:ext cx="720109" cy="250969"/>
            </p14:xfrm>
          </p:contentPart>
        </mc:Choice>
        <mc:Fallback xmlns="">
          <p:pic>
            <p:nvPicPr>
              <p:cNvPr id="3195" name="Ink 319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03264" y="3755728"/>
                <a:ext cx="742072" cy="276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99" name="Ink 3198"/>
              <p14:cNvContentPartPr/>
              <p14:nvPr/>
            </p14:nvContentPartPr>
            <p14:xfrm>
              <a:off x="5656826" y="3884250"/>
              <a:ext cx="643789" cy="264289"/>
            </p14:xfrm>
          </p:contentPart>
        </mc:Choice>
        <mc:Fallback xmlns="">
          <p:pic>
            <p:nvPicPr>
              <p:cNvPr id="3199" name="Ink 319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7104" y="3872368"/>
                <a:ext cx="667553" cy="28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11" name="Ink 3210"/>
              <p14:cNvContentPartPr/>
              <p14:nvPr/>
            </p14:nvContentPartPr>
            <p14:xfrm>
              <a:off x="4724426" y="3632970"/>
              <a:ext cx="672229" cy="954769"/>
            </p14:xfrm>
          </p:contentPart>
        </mc:Choice>
        <mc:Fallback xmlns="">
          <p:pic>
            <p:nvPicPr>
              <p:cNvPr id="3211" name="Ink 321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12184" y="3620009"/>
                <a:ext cx="693112" cy="97925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/>
          <p:cNvGrpSpPr/>
          <p:nvPr/>
        </p:nvGrpSpPr>
        <p:grpSpPr>
          <a:xfrm>
            <a:off x="4114800" y="533400"/>
            <a:ext cx="1795113" cy="1594286"/>
            <a:chOff x="4038600" y="637600"/>
            <a:chExt cx="1871313" cy="1718686"/>
          </a:xfrm>
        </p:grpSpPr>
        <p:sp>
          <p:nvSpPr>
            <p:cNvPr id="22" name="Diamond 21"/>
            <p:cNvSpPr/>
            <p:nvPr/>
          </p:nvSpPr>
          <p:spPr>
            <a:xfrm>
              <a:off x="4038600" y="637600"/>
              <a:ext cx="1871312" cy="1718686"/>
            </a:xfrm>
            <a:prstGeom prst="diamond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38601" y="990600"/>
              <a:ext cx="1871312" cy="763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Epic Challenge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" name="Ink 11"/>
              <p14:cNvContentPartPr/>
              <p14:nvPr/>
            </p14:nvContentPartPr>
            <p14:xfrm>
              <a:off x="5481389" y="1621858"/>
              <a:ext cx="612720" cy="1018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67709" y="1607458"/>
                <a:ext cx="638640" cy="10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6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9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Background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" y="19334"/>
            <a:ext cx="8839200" cy="6705600"/>
          </a:xfrm>
          <a:prstGeom prst="ellipse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1" y="152400"/>
            <a:ext cx="390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Design Challenge Space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2937779" cy="359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90" y="2667000"/>
            <a:ext cx="3729738" cy="226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5186419" y="3489235"/>
              <a:ext cx="360" cy="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4539" y="3477355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/>
          <p:cNvGrpSpPr/>
          <p:nvPr/>
        </p:nvGrpSpPr>
        <p:grpSpPr>
          <a:xfrm>
            <a:off x="4038600" y="637600"/>
            <a:ext cx="1871312" cy="1718686"/>
            <a:chOff x="4038600" y="637600"/>
            <a:chExt cx="1871312" cy="1718686"/>
          </a:xfrm>
        </p:grpSpPr>
        <p:sp>
          <p:nvSpPr>
            <p:cNvPr id="4" name="Diamond 3"/>
            <p:cNvSpPr/>
            <p:nvPr/>
          </p:nvSpPr>
          <p:spPr>
            <a:xfrm>
              <a:off x="4038600" y="637600"/>
              <a:ext cx="1871312" cy="1718686"/>
            </a:xfrm>
            <a:prstGeom prst="diamond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67200" y="990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Epic Challenge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6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44" y="563894"/>
            <a:ext cx="9144000" cy="5410200"/>
          </a:xfrm>
          <a:prstGeom prst="ellipse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0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Solver Space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6800" y="1524000"/>
            <a:ext cx="1828800" cy="914400"/>
            <a:chOff x="1066800" y="1524000"/>
            <a:chExt cx="1828800" cy="914400"/>
          </a:xfrm>
        </p:grpSpPr>
        <p:sp>
          <p:nvSpPr>
            <p:cNvPr id="4" name="Oval 3"/>
            <p:cNvSpPr/>
            <p:nvPr/>
          </p:nvSpPr>
          <p:spPr>
            <a:xfrm>
              <a:off x="1066800" y="1524000"/>
              <a:ext cx="1828800" cy="914400"/>
            </a:xfrm>
            <a:prstGeom prst="ellipse">
              <a:avLst/>
            </a:prstGeom>
            <a:solidFill>
              <a:srgbClr val="4F81BD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1796534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SMEs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3800" y="1632098"/>
            <a:ext cx="1828800" cy="914400"/>
            <a:chOff x="3505200" y="2667000"/>
            <a:chExt cx="1828800" cy="914400"/>
          </a:xfrm>
        </p:grpSpPr>
        <p:sp>
          <p:nvSpPr>
            <p:cNvPr id="8" name="Oval 7"/>
            <p:cNvSpPr/>
            <p:nvPr/>
          </p:nvSpPr>
          <p:spPr>
            <a:xfrm>
              <a:off x="3505200" y="2667000"/>
              <a:ext cx="1828800" cy="914400"/>
            </a:xfrm>
            <a:prstGeom prst="ellipse">
              <a:avLst/>
            </a:prstGeom>
            <a:solidFill>
              <a:srgbClr val="00B050">
                <a:alpha val="25098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33800" y="2743200"/>
              <a:ext cx="1447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chemeClr val="accent3">
                      <a:lumMod val="75000"/>
                    </a:schemeClr>
                  </a:solidFill>
                </a:rPr>
                <a:t>Industry</a:t>
              </a:r>
              <a:endParaRPr lang="en-US" sz="600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en-US" sz="600" b="1" dirty="0" smtClean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b="1" dirty="0" smtClean="0"/>
                <a:t>Engineers </a:t>
              </a:r>
            </a:p>
            <a:p>
              <a:pPr algn="ctr">
                <a:lnSpc>
                  <a:spcPct val="80000"/>
                </a:lnSpc>
              </a:pP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8400" y="1555898"/>
            <a:ext cx="1828800" cy="914400"/>
            <a:chOff x="6019800" y="2819400"/>
            <a:chExt cx="1828800" cy="914400"/>
          </a:xfrm>
        </p:grpSpPr>
        <p:sp>
          <p:nvSpPr>
            <p:cNvPr id="10" name="Oval 9"/>
            <p:cNvSpPr/>
            <p:nvPr/>
          </p:nvSpPr>
          <p:spPr>
            <a:xfrm>
              <a:off x="6019800" y="2819400"/>
              <a:ext cx="1828800" cy="914400"/>
            </a:xfrm>
            <a:prstGeom prst="ellipse">
              <a:avLst/>
            </a:prstGeom>
            <a:solidFill>
              <a:schemeClr val="accent4">
                <a:alpha val="25098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2895600"/>
              <a:ext cx="1447800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7030A0"/>
                  </a:solidFill>
                </a:rPr>
                <a:t>University</a:t>
              </a:r>
              <a:endParaRPr lang="en-US" sz="600" b="1" dirty="0" smtClean="0">
                <a:solidFill>
                  <a:srgbClr val="7030A0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en-US" sz="600" b="1" dirty="0" smtClean="0">
                <a:solidFill>
                  <a:srgbClr val="7030A0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b="1" dirty="0" smtClean="0"/>
                <a:t>Faculty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33800" y="2971800"/>
            <a:ext cx="1828800" cy="914400"/>
            <a:chOff x="3733800" y="2971800"/>
            <a:chExt cx="1828800" cy="914400"/>
          </a:xfrm>
        </p:grpSpPr>
        <p:sp>
          <p:nvSpPr>
            <p:cNvPr id="16" name="Oval 15"/>
            <p:cNvSpPr/>
            <p:nvPr/>
          </p:nvSpPr>
          <p:spPr>
            <a:xfrm>
              <a:off x="3733800" y="2971800"/>
              <a:ext cx="1828800" cy="914400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400" y="3124402"/>
              <a:ext cx="1447800" cy="609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00"/>
                  </a:solidFill>
                </a:rPr>
                <a:t>Educators</a:t>
              </a:r>
              <a:endParaRPr lang="en-US" sz="600" b="1" dirty="0" smtClean="0">
                <a:solidFill>
                  <a:srgbClr val="FFFF00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en-US" sz="600" b="1" dirty="0" smtClean="0">
                <a:solidFill>
                  <a:srgbClr val="7030A0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b="1" dirty="0" smtClean="0"/>
                <a:t>Teachers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71600" y="3902149"/>
            <a:ext cx="1828800" cy="914400"/>
            <a:chOff x="6019800" y="2819400"/>
            <a:chExt cx="1828800" cy="914400"/>
          </a:xfrm>
        </p:grpSpPr>
        <p:sp>
          <p:nvSpPr>
            <p:cNvPr id="19" name="Oval 18"/>
            <p:cNvSpPr/>
            <p:nvPr/>
          </p:nvSpPr>
          <p:spPr>
            <a:xfrm>
              <a:off x="6019800" y="2819400"/>
              <a:ext cx="1828800" cy="914400"/>
            </a:xfrm>
            <a:prstGeom prst="ellipse">
              <a:avLst/>
            </a:prstGeom>
            <a:solidFill>
              <a:schemeClr val="accent4">
                <a:alpha val="25098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9800" y="2980676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7030A0"/>
                  </a:solidFill>
                </a:rPr>
                <a:t>University</a:t>
              </a:r>
              <a:endParaRPr lang="en-US" sz="600" b="1" dirty="0" smtClean="0">
                <a:solidFill>
                  <a:srgbClr val="7030A0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en-US" sz="600" b="1" dirty="0" smtClean="0">
                <a:solidFill>
                  <a:srgbClr val="7030A0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 dirty="0" smtClean="0"/>
                <a:t>Grads/Undergrads</a:t>
              </a:r>
              <a:endParaRPr lang="en-US" sz="1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00" y="4572000"/>
            <a:ext cx="1828800" cy="914400"/>
            <a:chOff x="3810000" y="4572000"/>
            <a:chExt cx="1828800" cy="914400"/>
          </a:xfrm>
        </p:grpSpPr>
        <p:sp>
          <p:nvSpPr>
            <p:cNvPr id="24" name="Oval 23"/>
            <p:cNvSpPr/>
            <p:nvPr/>
          </p:nvSpPr>
          <p:spPr>
            <a:xfrm>
              <a:off x="3810000" y="4572000"/>
              <a:ext cx="18288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25098"/>
              </a:scheme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4733276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9900"/>
                  </a:solidFill>
                </a:rPr>
                <a:t>High School</a:t>
              </a:r>
              <a:endParaRPr lang="en-US" sz="600" b="1" dirty="0" smtClean="0">
                <a:solidFill>
                  <a:srgbClr val="FF9900"/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en-US" sz="600" b="1" dirty="0" smtClean="0">
                <a:solidFill>
                  <a:srgbClr val="7030A0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 dirty="0" smtClean="0"/>
                <a:t>Students</a:t>
              </a:r>
              <a:endParaRPr lang="en-US" sz="16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19800" y="3886200"/>
            <a:ext cx="1828800" cy="914400"/>
            <a:chOff x="6019800" y="3886200"/>
            <a:chExt cx="1828800" cy="914400"/>
          </a:xfrm>
        </p:grpSpPr>
        <p:sp>
          <p:nvSpPr>
            <p:cNvPr id="26" name="Oval 25"/>
            <p:cNvSpPr/>
            <p:nvPr/>
          </p:nvSpPr>
          <p:spPr>
            <a:xfrm>
              <a:off x="6019800" y="3886200"/>
              <a:ext cx="1828800" cy="914400"/>
            </a:xfrm>
            <a:prstGeom prst="ellipse">
              <a:avLst/>
            </a:prstGeom>
            <a:solidFill>
              <a:schemeClr val="bg2">
                <a:lumMod val="50000"/>
                <a:alpha val="25098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9800" y="4047476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Middle School</a:t>
              </a:r>
              <a:endParaRPr lang="en-US" sz="6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en-US" sz="600" b="1" dirty="0" smtClean="0">
                <a:solidFill>
                  <a:srgbClr val="7030A0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 dirty="0" smtClean="0"/>
                <a:t>Students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0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466377" cy="283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33600"/>
            <a:ext cx="1215272" cy="16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172794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0" y="2133600"/>
            <a:ext cx="158877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Magnetic Disk 1"/>
          <p:cNvSpPr/>
          <p:nvPr/>
        </p:nvSpPr>
        <p:spPr>
          <a:xfrm>
            <a:off x="2678431" y="76200"/>
            <a:ext cx="5398769" cy="670560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673" y="857071"/>
            <a:ext cx="526732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Knowledge Management System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84" y="2362200"/>
            <a:ext cx="1431716" cy="151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733675" y="838200"/>
            <a:ext cx="3810000" cy="5334000"/>
          </a:xfrm>
          <a:prstGeom prst="flowChartMagneticDisk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630031"/>
            <a:ext cx="348615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Reports/Documents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Videos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Audio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Personal Notes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Lessons Learned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Blogs, Chats, Threads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Etc.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364159"/>
            <a:ext cx="2895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Content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6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2733675" y="838200"/>
            <a:ext cx="3810000" cy="4038600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2590800"/>
            <a:ext cx="3486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Test Results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Analytical Results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Simulation Results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668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Data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99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139</Words>
  <Application>Microsoft Office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Camarda, Charles J. (JSC-KA000)</dc:creator>
  <cp:lastModifiedBy>Camarda, Charles J. (LARC-A)</cp:lastModifiedBy>
  <cp:revision>30</cp:revision>
  <dcterms:created xsi:type="dcterms:W3CDTF">2006-08-16T00:00:00Z</dcterms:created>
  <dcterms:modified xsi:type="dcterms:W3CDTF">2017-01-05T19:26:04Z</dcterms:modified>
</cp:coreProperties>
</file>