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1" d="100"/>
          <a:sy n="61" d="100"/>
        </p:scale>
        <p:origin x="88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tegration_testing" TargetMode="External"/><Relationship Id="rId3" Type="http://schemas.openxmlformats.org/officeDocument/2006/relationships/hyperlink" Target="https://en.wikipedia.org/wiki/Software_construction" TargetMode="External"/><Relationship Id="rId7" Type="http://schemas.openxmlformats.org/officeDocument/2006/relationships/hyperlink" Target="https://en.wikipedia.org/wiki/Unit_testing" TargetMode="External"/><Relationship Id="rId2" Type="http://schemas.openxmlformats.org/officeDocument/2006/relationships/hyperlink" Target="https://en.wikipedia.org/wiki/Software_maintena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oftware_verification" TargetMode="External"/><Relationship Id="rId5" Type="http://schemas.openxmlformats.org/officeDocument/2006/relationships/hyperlink" Target="https://en.wikipedia.org/wiki/Software_construction#Coding" TargetMode="External"/><Relationship Id="rId4" Type="http://schemas.openxmlformats.org/officeDocument/2006/relationships/hyperlink" Target="https://en.wikipedia.org/wiki/Software" TargetMode="External"/><Relationship Id="rId9" Type="http://schemas.openxmlformats.org/officeDocument/2006/relationships/hyperlink" Target="https://en.wikipedia.org/wiki/Debugg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Vamsi Kalakuntla</a:t>
            </a:r>
          </a:p>
          <a:p>
            <a:r>
              <a:rPr lang="en-US" dirty="0"/>
              <a:t>50152777</a:t>
            </a:r>
          </a:p>
        </p:txBody>
      </p:sp>
    </p:spTree>
    <p:extLst>
      <p:ext uri="{BB962C8B-B14F-4D97-AF65-F5344CB8AC3E}">
        <p14:creationId xmlns:p14="http://schemas.microsoft.com/office/powerpoint/2010/main" val="240554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7655" y="0"/>
            <a:ext cx="1242322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          Student Background Sheet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Name  Vamsi Kalakuntla    Course # CSCI 524 Analysis/Design</a:t>
            </a:r>
          </a:p>
          <a:p>
            <a:r>
              <a:rPr lang="en-US" dirty="0"/>
              <a:t>  </a:t>
            </a:r>
            <a:r>
              <a:rPr lang="en-US" dirty="0" err="1"/>
              <a:t>Wix</a:t>
            </a:r>
            <a:r>
              <a:rPr lang="en-US" dirty="0"/>
              <a:t>:  https://vkalakuntla.wixsite.com/vamsikalakuntla</a:t>
            </a:r>
          </a:p>
          <a:p>
            <a:r>
              <a:rPr lang="en-US" dirty="0"/>
              <a:t>  Undergrad/grad	Computer Science</a:t>
            </a:r>
          </a:p>
          <a:p>
            <a:r>
              <a:rPr lang="en-US" dirty="0"/>
              <a:t>  Contact info	Vkalakuntla@leomail.tamuc.edu</a:t>
            </a:r>
          </a:p>
          <a:p>
            <a:r>
              <a:rPr lang="en-US" dirty="0"/>
              <a:t>                      9034565168</a:t>
            </a:r>
          </a:p>
          <a:p>
            <a:r>
              <a:rPr lang="en-US" dirty="0"/>
              <a:t>  Graduation date	May 2017</a:t>
            </a:r>
          </a:p>
          <a:p>
            <a:r>
              <a:rPr lang="en-US" dirty="0"/>
              <a:t>  Textbook available date	</a:t>
            </a:r>
          </a:p>
          <a:p>
            <a:r>
              <a:rPr lang="en-US" dirty="0"/>
              <a:t>  Any questions on syllabus	</a:t>
            </a:r>
          </a:p>
          <a:p>
            <a:r>
              <a:rPr lang="en-US" dirty="0"/>
              <a:t>  Reason to take this course : Learn more about product or project management and get into more insights about software development</a:t>
            </a:r>
          </a:p>
          <a:p>
            <a:r>
              <a:rPr lang="en-US" dirty="0"/>
              <a:t>  Expectations for this course Smart learning which I can later implement in my carrier</a:t>
            </a:r>
          </a:p>
          <a:p>
            <a:r>
              <a:rPr lang="en-US" dirty="0"/>
              <a:t>  Personal Background : I am from </a:t>
            </a:r>
            <a:r>
              <a:rPr lang="en-US" dirty="0" err="1"/>
              <a:t>Hyderabad,India</a:t>
            </a:r>
            <a:r>
              <a:rPr lang="en-US" dirty="0"/>
              <a:t>.</a:t>
            </a:r>
          </a:p>
          <a:p>
            <a:r>
              <a:rPr lang="en-US" dirty="0"/>
              <a:t>  Professional Radio and Jockey</a:t>
            </a:r>
          </a:p>
          <a:p>
            <a:r>
              <a:rPr lang="en-US" dirty="0"/>
              <a:t>  Marketing Expert</a:t>
            </a:r>
          </a:p>
          <a:p>
            <a:r>
              <a:rPr lang="en-US" dirty="0"/>
              <a:t>  Degrees/</a:t>
            </a:r>
            <a:r>
              <a:rPr lang="en-US" dirty="0" err="1"/>
              <a:t>Certifications:Bachelors</a:t>
            </a:r>
            <a:r>
              <a:rPr lang="en-US" dirty="0"/>
              <a:t> Engineering Degree in Computer Science</a:t>
            </a:r>
          </a:p>
          <a:p>
            <a:r>
              <a:rPr lang="en-US" dirty="0"/>
              <a:t>  Goals after graduation :I would like to work as a leading Software Developer and Product Manager in the Industry.</a:t>
            </a:r>
          </a:p>
          <a:p>
            <a:r>
              <a:rPr lang="en-US" dirty="0"/>
              <a:t>  Work experience :Eighteen Months of work experience at the marketing and communications department of Texas A&amp;M University-Commerce as a content producer and Student Marketing Relations Individual for 88.9 KETR </a:t>
            </a:r>
          </a:p>
          <a:p>
            <a:r>
              <a:rPr lang="en-US" dirty="0"/>
              <a:t>Extra-curricular interests (may help in project)	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1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6634"/>
            <a:ext cx="9905999" cy="5654567"/>
          </a:xfrm>
        </p:spPr>
        <p:txBody>
          <a:bodyPr>
            <a:normAutofit/>
          </a:bodyPr>
          <a:lstStyle/>
          <a:p>
            <a:r>
              <a:rPr lang="en-US" sz="4000" dirty="0"/>
              <a:t>I am looking forward to work in the industry as a software developer and programmer.</a:t>
            </a:r>
          </a:p>
          <a:p>
            <a:r>
              <a:rPr lang="en-US" sz="4000" dirty="0"/>
              <a:t>I would like to focus on Java and </a:t>
            </a:r>
            <a:r>
              <a:rPr lang="en-US" sz="4000" dirty="0" err="1"/>
              <a:t>Devops</a:t>
            </a:r>
            <a:r>
              <a:rPr lang="en-US" sz="4000" dirty="0"/>
              <a:t> technologies.</a:t>
            </a:r>
          </a:p>
          <a:p>
            <a:r>
              <a:rPr lang="en-US" sz="4000" dirty="0"/>
              <a:t>Also I would like to be equally useful to the company as a resource which can be relied on for overall </a:t>
            </a:r>
            <a:r>
              <a:rPr lang="en-US" sz="4000" dirty="0" err="1"/>
              <a:t>developement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487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36634"/>
            <a:ext cx="9905998" cy="756745"/>
          </a:xfrm>
        </p:spPr>
        <p:txBody>
          <a:bodyPr/>
          <a:lstStyle/>
          <a:p>
            <a:r>
              <a:rPr lang="en-US" dirty="0"/>
              <a:t>SWEBOK-Areas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40797"/>
            <a:ext cx="9905999" cy="4887037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hlinkClick r:id="rId2" tooltip="Software maintenance"/>
              </a:rPr>
              <a:t>Software maintenance</a:t>
            </a:r>
            <a:r>
              <a:rPr lang="en-US" dirty="0"/>
              <a:t> :It is the modification of a software product after delivery to correct faults, to improve performance or other attributes.</a:t>
            </a:r>
          </a:p>
          <a:p>
            <a:pPr marL="0" indent="0">
              <a:buNone/>
            </a:pPr>
            <a:r>
              <a:rPr lang="en-US" dirty="0"/>
              <a:t>  Sub topic-software maintenance processes -</a:t>
            </a:r>
            <a:r>
              <a:rPr lang="en-US" b="1" dirty="0"/>
              <a:t>It</a:t>
            </a:r>
            <a:r>
              <a:rPr lang="en-US" dirty="0"/>
              <a:t> is the modification of a </a:t>
            </a:r>
            <a:r>
              <a:rPr lang="en-US" b="1" dirty="0"/>
              <a:t>software</a:t>
            </a:r>
            <a:r>
              <a:rPr lang="en-US" dirty="0"/>
              <a:t> product after delivery to correct faults, to improve performance or other attributes. A common perception of </a:t>
            </a:r>
            <a:r>
              <a:rPr lang="en-US" b="1" dirty="0"/>
              <a:t>maintenance</a:t>
            </a:r>
            <a:r>
              <a:rPr lang="en-US" dirty="0"/>
              <a:t> is that it merely involves fixing defects.</a:t>
            </a:r>
          </a:p>
          <a:p>
            <a:r>
              <a:rPr lang="en-US" dirty="0">
                <a:hlinkClick r:id="rId3" tooltip="Software construction"/>
              </a:rPr>
              <a:t>Software </a:t>
            </a:r>
            <a:r>
              <a:rPr lang="en-US" dirty="0" err="1">
                <a:hlinkClick r:id="rId3" tooltip="Software construction"/>
              </a:rPr>
              <a:t>construction</a:t>
            </a:r>
            <a:r>
              <a:rPr lang="en-US" dirty="0" err="1"/>
              <a:t>:It</a:t>
            </a:r>
            <a:r>
              <a:rPr lang="en-US" dirty="0"/>
              <a:t> is the detailed creation of working meaningful </a:t>
            </a:r>
            <a:r>
              <a:rPr lang="en-US" u="sng" dirty="0">
                <a:hlinkClick r:id="rId4" tooltip="Software"/>
              </a:rPr>
              <a:t>software</a:t>
            </a:r>
            <a:r>
              <a:rPr lang="en-US" dirty="0"/>
              <a:t> through a combination of </a:t>
            </a:r>
            <a:r>
              <a:rPr lang="en-US" u="sng" dirty="0">
                <a:hlinkClick r:id="rId5"/>
              </a:rPr>
              <a:t>coding</a:t>
            </a:r>
            <a:r>
              <a:rPr lang="en-US" dirty="0"/>
              <a:t>, </a:t>
            </a:r>
            <a:r>
              <a:rPr lang="en-US" u="sng" dirty="0">
                <a:hlinkClick r:id="rId6" tooltip="Software verification"/>
              </a:rPr>
              <a:t>verification</a:t>
            </a:r>
            <a:r>
              <a:rPr lang="en-US" dirty="0"/>
              <a:t>, </a:t>
            </a:r>
            <a:r>
              <a:rPr lang="en-US" u="sng" dirty="0">
                <a:hlinkClick r:id="rId7" tooltip="Unit testing"/>
              </a:rPr>
              <a:t>unit testing</a:t>
            </a:r>
            <a:r>
              <a:rPr lang="en-US" dirty="0"/>
              <a:t>, </a:t>
            </a:r>
            <a:r>
              <a:rPr lang="en-US" u="sng" dirty="0">
                <a:hlinkClick r:id="rId8" tooltip="Integration testing"/>
              </a:rPr>
              <a:t>integration testing</a:t>
            </a:r>
            <a:r>
              <a:rPr lang="en-US" dirty="0"/>
              <a:t>, and </a:t>
            </a:r>
            <a:r>
              <a:rPr lang="en-US" u="sng" dirty="0">
                <a:hlinkClick r:id="rId9" tooltip="Debugging"/>
              </a:rPr>
              <a:t>debugging</a:t>
            </a:r>
            <a:r>
              <a:rPr lang="en-US" u="sng" dirty="0"/>
              <a:t>  </a:t>
            </a:r>
          </a:p>
          <a:p>
            <a:pPr marL="0" indent="0">
              <a:buNone/>
            </a:pPr>
            <a:r>
              <a:rPr lang="en-US" dirty="0"/>
              <a:t>Sub topic</a:t>
            </a:r>
            <a:r>
              <a:rPr lang="en-US" u="sng" dirty="0"/>
              <a:t>: </a:t>
            </a:r>
            <a:r>
              <a:rPr lang="en-US" dirty="0"/>
              <a:t>Coding is the process of programming the code.</a:t>
            </a:r>
          </a:p>
          <a:p>
            <a:r>
              <a:rPr lang="en-US" u="sng" dirty="0">
                <a:solidFill>
                  <a:schemeClr val="accent2"/>
                </a:solidFill>
              </a:rPr>
              <a:t>Engineering foundations: </a:t>
            </a:r>
            <a:r>
              <a:rPr lang="en-US" dirty="0"/>
              <a:t>This Engineering Foundations knowledge area (KA) is concerned with the engineering foundations that apply to software engineering and other engineering disciplines</a:t>
            </a:r>
            <a:endParaRPr lang="en-US" u="sng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0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101" y="735997"/>
            <a:ext cx="9905999" cy="945658"/>
          </a:xfrm>
        </p:spPr>
        <p:txBody>
          <a:bodyPr/>
          <a:lstStyle/>
          <a:p>
            <a:r>
              <a:rPr lang="en-US" dirty="0"/>
              <a:t>Measurement of System Analysis Software</a:t>
            </a:r>
          </a:p>
        </p:txBody>
      </p:sp>
      <p:pic>
        <p:nvPicPr>
          <p:cNvPr id="2050" name="Picture 2" descr="Image result for analysis of software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41" y="1845911"/>
            <a:ext cx="10752083" cy="490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6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Software System</a:t>
            </a:r>
          </a:p>
        </p:txBody>
      </p:sp>
      <p:pic>
        <p:nvPicPr>
          <p:cNvPr id="3074" name="Picture 2" descr="Image result for design of software syste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38" y="2249488"/>
            <a:ext cx="6705600" cy="438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448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037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92742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ngoing</a:t>
            </a:r>
            <a:r>
              <a:rPr lang="en-US" dirty="0"/>
              <a:t> analyses in order to modify components of the system that do not prove efficient and to upgrade designs also improves the quality of a business as outdated methods are discontinued and new procedures implemented</a:t>
            </a:r>
            <a:r>
              <a:rPr lang="en-US"/>
              <a:t>. </a:t>
            </a:r>
          </a:p>
          <a:p>
            <a:r>
              <a:rPr lang="en-US"/>
              <a:t>System </a:t>
            </a:r>
            <a:r>
              <a:rPr lang="en-US" dirty="0"/>
              <a:t>analysis and design can be used to improve procedures in handling accounts receivable, in preparing and implementing a budget and in scheduling regular or one-time projects</a:t>
            </a:r>
            <a:r>
              <a:rPr lang="en-US"/>
              <a:t>. </a:t>
            </a:r>
          </a:p>
          <a:p>
            <a:r>
              <a:rPr lang="en-US" dirty="0"/>
              <a:t>System analysis and design also can be used to identify, develop and market new products as well as identify and enter new markets with existing and new products.</a:t>
            </a:r>
          </a:p>
        </p:txBody>
      </p:sp>
    </p:spTree>
    <p:extLst>
      <p:ext uri="{BB962C8B-B14F-4D97-AF65-F5344CB8AC3E}">
        <p14:creationId xmlns:p14="http://schemas.microsoft.com/office/powerpoint/2010/main" val="2686734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36</TotalTime>
  <Words>230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Project 3</vt:lpstr>
      <vt:lpstr>PowerPoint Presentation</vt:lpstr>
      <vt:lpstr>PowerPoint Presentation</vt:lpstr>
      <vt:lpstr>SWEBOK-Areas of Interest</vt:lpstr>
      <vt:lpstr>PowerPoint Presentation</vt:lpstr>
      <vt:lpstr>Design of Software System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vamsi kalakuntla</dc:creator>
  <cp:lastModifiedBy>vamsi kalakuntla</cp:lastModifiedBy>
  <cp:revision>4</cp:revision>
  <dcterms:created xsi:type="dcterms:W3CDTF">2017-02-28T03:10:05Z</dcterms:created>
  <dcterms:modified xsi:type="dcterms:W3CDTF">2017-02-28T03:46:07Z</dcterms:modified>
</cp:coreProperties>
</file>