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krishh782.wix.com/mysit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638800"/>
          </a:xfrm>
        </p:spPr>
        <p:txBody>
          <a:bodyPr>
            <a:normAutofit fontScale="25000" lnSpcReduction="20000"/>
          </a:bodyPr>
          <a:lstStyle/>
          <a:p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200" dirty="0" smtClean="0">
                <a:solidFill>
                  <a:schemeClr val="accent4"/>
                </a:solidFill>
                <a:latin typeface="Arial Black" pitchFamily="34" charset="0"/>
                <a:cs typeface="Times New Roman" pitchFamily="18" charset="0"/>
              </a:rPr>
              <a:t>Name:   </a:t>
            </a:r>
            <a:r>
              <a:rPr lang="en-US" sz="6200" u="sng" dirty="0" err="1" smtClean="0">
                <a:latin typeface="Arial Black" pitchFamily="34" charset="0"/>
                <a:cs typeface="Times New Roman" pitchFamily="18" charset="0"/>
              </a:rPr>
              <a:t>Madupu</a:t>
            </a:r>
            <a:r>
              <a:rPr lang="en-US" sz="6200" u="sng" dirty="0" smtClean="0">
                <a:latin typeface="Arial Black" pitchFamily="34" charset="0"/>
                <a:cs typeface="Times New Roman" pitchFamily="18" charset="0"/>
              </a:rPr>
              <a:t>  </a:t>
            </a:r>
            <a:r>
              <a:rPr lang="en-US" sz="6200" u="sng" dirty="0" err="1" smtClean="0">
                <a:latin typeface="Arial Black" pitchFamily="34" charset="0"/>
                <a:cs typeface="Times New Roman" pitchFamily="18" charset="0"/>
              </a:rPr>
              <a:t>Saikrishna</a:t>
            </a:r>
            <a:r>
              <a:rPr lang="en-US" sz="6200" u="sng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6200" u="sng" dirty="0" err="1" smtClean="0">
                <a:latin typeface="Arial Black" pitchFamily="34" charset="0"/>
                <a:cs typeface="Times New Roman" pitchFamily="18" charset="0"/>
              </a:rPr>
              <a:t>prasad</a:t>
            </a:r>
            <a:r>
              <a:rPr lang="en-US" sz="6200" dirty="0" smtClean="0">
                <a:latin typeface="Arial Black" pitchFamily="34" charset="0"/>
                <a:cs typeface="Times New Roman" pitchFamily="18" charset="0"/>
              </a:rPr>
              <a:t> </a:t>
            </a:r>
          </a:p>
          <a:p>
            <a:r>
              <a:rPr lang="en-US" sz="6200" dirty="0" smtClean="0">
                <a:solidFill>
                  <a:schemeClr val="accent4"/>
                </a:solidFill>
                <a:latin typeface="Arial Black" pitchFamily="34" charset="0"/>
                <a:cs typeface="Times New Roman" pitchFamily="18" charset="0"/>
              </a:rPr>
              <a:t>Course: </a:t>
            </a:r>
            <a:r>
              <a:rPr lang="en-US" sz="6200" dirty="0" smtClean="0">
                <a:latin typeface="Arial Black" pitchFamily="34" charset="0"/>
                <a:cs typeface="Times New Roman" pitchFamily="18" charset="0"/>
              </a:rPr>
              <a:t>CSCI_524</a:t>
            </a:r>
            <a:br>
              <a:rPr lang="en-US" sz="6200" dirty="0" smtClean="0">
                <a:latin typeface="Arial Black" pitchFamily="34" charset="0"/>
                <a:cs typeface="Times New Roman" pitchFamily="18" charset="0"/>
              </a:rPr>
            </a:br>
            <a:r>
              <a:rPr lang="en-US" sz="6200" dirty="0" smtClean="0">
                <a:solidFill>
                  <a:schemeClr val="accent4"/>
                </a:solidFill>
                <a:latin typeface="Arial Black" pitchFamily="34" charset="0"/>
                <a:cs typeface="Times New Roman" pitchFamily="18" charset="0"/>
              </a:rPr>
              <a:t>CWID: </a:t>
            </a:r>
            <a:r>
              <a:rPr lang="en-US" sz="6200" dirty="0" smtClean="0">
                <a:latin typeface="Arial Black" pitchFamily="34" charset="0"/>
                <a:cs typeface="Times New Roman" pitchFamily="18" charset="0"/>
              </a:rPr>
              <a:t>50158799                	    </a:t>
            </a:r>
            <a:r>
              <a:rPr lang="en-US" sz="6200" dirty="0" smtClean="0">
                <a:latin typeface="Arial Black" pitchFamily="34" charset="0"/>
                <a:cs typeface="Times New Roman" pitchFamily="18" charset="0"/>
                <a:hlinkClick r:id="rId2"/>
              </a:rPr>
              <a:t>http://krishh782.wix.com/mysite</a:t>
            </a:r>
            <a:endParaRPr lang="en-US" sz="62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en-US" sz="6200" b="1" dirty="0" smtClean="0">
                <a:solidFill>
                  <a:schemeClr val="accent4"/>
                </a:solidFill>
                <a:latin typeface="Arial Black" pitchFamily="34" charset="0"/>
                <a:cs typeface="Times New Roman" pitchFamily="18" charset="0"/>
              </a:rPr>
              <a:t>Reason to take this course: </a:t>
            </a:r>
            <a:r>
              <a:rPr lang="en-US" sz="6200" b="1" dirty="0" smtClean="0">
                <a:latin typeface="Arial Black" pitchFamily="34" charset="0"/>
                <a:cs typeface="Times New Roman" pitchFamily="18" charset="0"/>
              </a:rPr>
              <a:t>I </a:t>
            </a:r>
            <a:r>
              <a:rPr lang="en-US" sz="6200" dirty="0" smtClean="0">
                <a:latin typeface="Arial Black" pitchFamily="34" charset="0"/>
                <a:cs typeface="Times New Roman" pitchFamily="18" charset="0"/>
              </a:rPr>
              <a:t>am interested in computer hardware and basically want to learn all the courses that are as part of my course work.</a:t>
            </a:r>
          </a:p>
          <a:p>
            <a:r>
              <a:rPr lang="en-US" sz="6200" b="1" dirty="0" smtClean="0">
                <a:solidFill>
                  <a:schemeClr val="accent4"/>
                </a:solidFill>
                <a:latin typeface="Arial Black" pitchFamily="34" charset="0"/>
                <a:cs typeface="Times New Roman" pitchFamily="18" charset="0"/>
              </a:rPr>
              <a:t>Expectations for this course: </a:t>
            </a:r>
            <a:r>
              <a:rPr lang="en-US" sz="6200" dirty="0" smtClean="0">
                <a:latin typeface="Arial Black" pitchFamily="34" charset="0"/>
                <a:cs typeface="Times New Roman" pitchFamily="18" charset="0"/>
              </a:rPr>
              <a:t>Want to be good in this course by learning all the different kinds of software design that are included. I want to learn more in detail analysis of systems  under your  guidance of you.</a:t>
            </a:r>
            <a:endParaRPr lang="en-US" sz="62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en-US" sz="6200" dirty="0" smtClean="0">
                <a:latin typeface="Arial Black" pitchFamily="34" charset="0"/>
                <a:cs typeface="Times New Roman" pitchFamily="18" charset="0"/>
              </a:rPr>
              <a:t> </a:t>
            </a:r>
            <a:r>
              <a:rPr lang="en-US" sz="6200" b="1" dirty="0" smtClean="0">
                <a:solidFill>
                  <a:schemeClr val="accent4"/>
                </a:solidFill>
                <a:latin typeface="Arial Black" pitchFamily="34" charset="0"/>
                <a:cs typeface="Times New Roman" pitchFamily="18" charset="0"/>
              </a:rPr>
              <a:t>Personal Background: </a:t>
            </a:r>
            <a:r>
              <a:rPr lang="en-US" sz="6200" dirty="0" smtClean="0">
                <a:latin typeface="Arial Black" pitchFamily="34" charset="0"/>
                <a:cs typeface="Times New Roman" pitchFamily="18" charset="0"/>
              </a:rPr>
              <a:t>I am from Electrical  Engineering in my undergraduate and I am pursuing my Master’s  in Computational science  and  have  experience with computer science course which am dealing as part of  my masters</a:t>
            </a:r>
          </a:p>
          <a:p>
            <a:r>
              <a:rPr lang="en-US" sz="6200" b="1" dirty="0" smtClean="0">
                <a:solidFill>
                  <a:schemeClr val="accent4"/>
                </a:solidFill>
                <a:latin typeface="Arial Black" pitchFamily="34" charset="0"/>
                <a:cs typeface="Times New Roman" pitchFamily="18" charset="0"/>
              </a:rPr>
              <a:t>Goals after graduation </a:t>
            </a:r>
            <a:r>
              <a:rPr lang="en-US" sz="6200" b="1" dirty="0" smtClean="0">
                <a:latin typeface="Arial Black" pitchFamily="34" charset="0"/>
                <a:cs typeface="Times New Roman" pitchFamily="18" charset="0"/>
              </a:rPr>
              <a:t>:</a:t>
            </a:r>
            <a:r>
              <a:rPr lang="en-US" sz="6200" dirty="0" smtClean="0">
                <a:latin typeface="Arial Black" pitchFamily="34" charset="0"/>
                <a:cs typeface="Times New Roman" pitchFamily="18" charset="0"/>
              </a:rPr>
              <a:t>I want to be good  programmer with database as my specialization</a:t>
            </a:r>
            <a:r>
              <a:rPr lang="en-US" sz="6200" dirty="0" smtClean="0">
                <a:latin typeface="Arial Black" pitchFamily="34" charset="0"/>
              </a:rPr>
              <a:t>.</a:t>
            </a:r>
            <a:endParaRPr lang="en-US" sz="6200" b="1" dirty="0" smtClean="0">
              <a:latin typeface="Arial Black" pitchFamily="34" charset="0"/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TITTLE &amp;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Software developer</a:t>
            </a:r>
            <a:r>
              <a:rPr lang="en-US" dirty="0" smtClean="0">
                <a:solidFill>
                  <a:schemeClr val="accent4"/>
                </a:solidFill>
              </a:rPr>
              <a:t>: </a:t>
            </a:r>
            <a:r>
              <a:rPr lang="en-US" dirty="0" smtClean="0"/>
              <a:t>Becoming a </a:t>
            </a:r>
            <a:r>
              <a:rPr lang="en-US" b="1" dirty="0" smtClean="0"/>
              <a:t>software developer</a:t>
            </a:r>
            <a:r>
              <a:rPr lang="en-US" dirty="0" smtClean="0"/>
              <a:t>,  It plays a key role in the design, installation, testing and maintenance of </a:t>
            </a:r>
            <a:r>
              <a:rPr lang="en-US" b="1" dirty="0" smtClean="0"/>
              <a:t>software</a:t>
            </a:r>
            <a:r>
              <a:rPr lang="en-US" dirty="0" smtClean="0"/>
              <a:t> systems. The programs we create are likely to help businesses be more efficient and provide a better service.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077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 </a:t>
            </a:r>
            <a:r>
              <a:rPr lang="en-US" sz="2000" b="1" dirty="0" smtClean="0">
                <a:solidFill>
                  <a:schemeClr val="accent4"/>
                </a:solidFill>
              </a:rPr>
              <a:t>software design</a:t>
            </a:r>
            <a:r>
              <a:rPr lang="en-US" sz="2000" dirty="0" smtClean="0">
                <a:solidFill>
                  <a:schemeClr val="accent4"/>
                </a:solidFill>
              </a:rPr>
              <a:t> </a:t>
            </a:r>
            <a:r>
              <a:rPr lang="en-US" sz="2000" dirty="0" smtClean="0"/>
              <a:t>:description  </a:t>
            </a:r>
            <a:r>
              <a:rPr lang="en-US" sz="2000" dirty="0" smtClean="0"/>
              <a:t>is a written description of a </a:t>
            </a:r>
            <a:r>
              <a:rPr lang="en-US" sz="2000" b="1" dirty="0" smtClean="0"/>
              <a:t>software</a:t>
            </a:r>
            <a:r>
              <a:rPr lang="en-US" sz="2000" dirty="0" smtClean="0"/>
              <a:t> product, that a </a:t>
            </a:r>
            <a:r>
              <a:rPr lang="en-US" sz="2000" b="1" dirty="0" smtClean="0"/>
              <a:t>software</a:t>
            </a:r>
            <a:r>
              <a:rPr lang="en-US" sz="2000" dirty="0" smtClean="0"/>
              <a:t> designer writes in order to give </a:t>
            </a:r>
            <a:r>
              <a:rPr lang="en-US" sz="2000" dirty="0" err="1" smtClean="0"/>
              <a:t>a</a:t>
            </a:r>
            <a:r>
              <a:rPr lang="en-US" sz="2000" b="1" dirty="0" err="1" smtClean="0"/>
              <a:t>software</a:t>
            </a:r>
            <a:r>
              <a:rPr lang="en-US" sz="2000" dirty="0" smtClean="0"/>
              <a:t> development team overall guidance to the architecture of the </a:t>
            </a:r>
            <a:r>
              <a:rPr lang="en-US" sz="2000" b="1" dirty="0" err="1" smtClean="0"/>
              <a:t>software</a:t>
            </a:r>
            <a:r>
              <a:rPr lang="en-US" sz="2000" dirty="0" err="1" smtClean="0"/>
              <a:t>project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chemeClr val="accent4"/>
                </a:solidFill>
              </a:rPr>
              <a:t>S</a:t>
            </a:r>
            <a:r>
              <a:rPr lang="en-US" sz="2000" b="1" dirty="0" smtClean="0">
                <a:solidFill>
                  <a:schemeClr val="accent4"/>
                </a:solidFill>
              </a:rPr>
              <a:t>oftware </a:t>
            </a:r>
            <a:r>
              <a:rPr lang="en-US" sz="2000" b="1" dirty="0" smtClean="0">
                <a:solidFill>
                  <a:schemeClr val="accent4"/>
                </a:solidFill>
              </a:rPr>
              <a:t>construction</a:t>
            </a:r>
            <a:r>
              <a:rPr lang="en-US" sz="2000" dirty="0" smtClean="0">
                <a:solidFill>
                  <a:schemeClr val="accent4"/>
                </a:solidFill>
              </a:rPr>
              <a:t> </a:t>
            </a:r>
            <a:r>
              <a:rPr lang="en-US" sz="2000" dirty="0" smtClean="0"/>
              <a:t>:Is </a:t>
            </a:r>
            <a:r>
              <a:rPr lang="en-US" sz="2000" dirty="0" smtClean="0"/>
              <a:t>a software </a:t>
            </a:r>
            <a:r>
              <a:rPr lang="en-US" sz="2000" dirty="0" smtClean="0"/>
              <a:t>engineering</a:t>
            </a:r>
            <a:r>
              <a:rPr lang="en-US" sz="2000" dirty="0" smtClean="0"/>
              <a:t> discipline. It is the detailed creation of working meaningful software through a combination of coding, verification, unit testing, integration testing, and debugging. It is linked to all the other software </a:t>
            </a:r>
            <a:r>
              <a:rPr lang="en-US" sz="2000" dirty="0" smtClean="0"/>
              <a:t>engineering disciplines</a:t>
            </a:r>
            <a:r>
              <a:rPr lang="en-US" sz="2000" dirty="0" smtClean="0"/>
              <a:t>, most strongly to software design and software testing</a:t>
            </a:r>
            <a:r>
              <a:rPr lang="en-US" sz="2000" dirty="0" smtClean="0"/>
              <a:t>.</a:t>
            </a:r>
          </a:p>
          <a:p>
            <a:endParaRPr lang="en-US" sz="2000" b="1" dirty="0" smtClean="0">
              <a:solidFill>
                <a:schemeClr val="accent4"/>
              </a:solidFill>
            </a:endParaRPr>
          </a:p>
          <a:p>
            <a:r>
              <a:rPr lang="en-US" sz="2000" b="1" dirty="0" smtClean="0">
                <a:solidFill>
                  <a:schemeClr val="accent4"/>
                </a:solidFill>
              </a:rPr>
              <a:t>s</a:t>
            </a:r>
            <a:r>
              <a:rPr lang="en-US" sz="2000" b="1" dirty="0" smtClean="0">
                <a:solidFill>
                  <a:schemeClr val="accent4"/>
                </a:solidFill>
              </a:rPr>
              <a:t>oftware engineering</a:t>
            </a:r>
            <a:r>
              <a:rPr lang="en-US" sz="2000" dirty="0" smtClean="0">
                <a:solidFill>
                  <a:schemeClr val="accent4"/>
                </a:solidFill>
              </a:rPr>
              <a:t>: </a:t>
            </a:r>
            <a:r>
              <a:rPr lang="en-US" sz="2000" dirty="0" smtClean="0"/>
              <a:t>a </a:t>
            </a:r>
            <a:r>
              <a:rPr lang="en-US" sz="2000" b="1" dirty="0" smtClean="0"/>
              <a:t>software development methodology</a:t>
            </a:r>
            <a:r>
              <a:rPr lang="en-US" sz="2000" dirty="0" smtClean="0"/>
              <a:t> (also known as a </a:t>
            </a:r>
            <a:r>
              <a:rPr lang="en-US" sz="2000" b="1" dirty="0" smtClean="0"/>
              <a:t>system development methodology</a:t>
            </a:r>
            <a:r>
              <a:rPr lang="en-US" sz="2000" dirty="0" smtClean="0"/>
              <a:t>, </a:t>
            </a:r>
            <a:r>
              <a:rPr lang="en-US" sz="2000" b="1" dirty="0" smtClean="0"/>
              <a:t>software development life cycle</a:t>
            </a:r>
            <a:r>
              <a:rPr lang="en-US" sz="2000" dirty="0" smtClean="0"/>
              <a:t>, </a:t>
            </a:r>
            <a:r>
              <a:rPr lang="en-US" sz="2000" b="1" dirty="0" smtClean="0"/>
              <a:t>software development process</a:t>
            </a:r>
            <a:r>
              <a:rPr lang="en-US" sz="2000" dirty="0" smtClean="0"/>
              <a:t>, </a:t>
            </a:r>
            <a:r>
              <a:rPr lang="en-US" sz="2000" b="1" dirty="0" smtClean="0"/>
              <a:t>software process</a:t>
            </a:r>
            <a:r>
              <a:rPr lang="en-US" sz="2000" dirty="0" smtClean="0"/>
              <a:t>) is splitting of software development work into distinct phases (or stages) containing activities with the intent of better planning and management. It is often considered a subset of the systems development life cycle. The methodology may include the pre-definition of specific deliverables and artifacts that are created and completed by a project team to develop or maintain an application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Multivariabla</a:t>
            </a:r>
            <a:r>
              <a:rPr lang="en-US" dirty="0" smtClean="0"/>
              <a:t> Analysis</a:t>
            </a:r>
            <a:endParaRPr lang="en-US" dirty="0"/>
          </a:p>
        </p:txBody>
      </p:sp>
      <p:pic>
        <p:nvPicPr>
          <p:cNvPr id="3" name="Picture 2" descr="quantitative-data-analysis-27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828800"/>
            <a:ext cx="6000750" cy="4638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Design</a:t>
            </a:r>
            <a:endParaRPr lang="en-US" dirty="0"/>
          </a:p>
        </p:txBody>
      </p:sp>
      <p:pic>
        <p:nvPicPr>
          <p:cNvPr id="3" name="Picture 2" descr="software-engineering-6th-edition-ian-sommerville-61-7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952625"/>
            <a:ext cx="6934200" cy="49053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602736"/>
          </a:xfrm>
        </p:spPr>
        <p:txBody>
          <a:bodyPr/>
          <a:lstStyle/>
          <a:p>
            <a:r>
              <a:rPr lang="en-US" dirty="0" smtClean="0"/>
              <a:t>		CONCLUSION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simulate the operating conditions of our mechanism, we created a prototype that would perform using water. The prototype operates by allowing a specific height of water to accumulate above the plug, creating a liquid seal that would prevent air from entering the lower section of the device. At a certain water level, the plug actuates. The system reaches an equilibrium when the liquid flow rate into the prototype matches the flow rate out of the sealing mechanism.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`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</TotalTime>
  <Words>19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Slide 1</vt:lpstr>
      <vt:lpstr>JOB TITTLE &amp; DESCRIPTION</vt:lpstr>
      <vt:lpstr>Slide 3</vt:lpstr>
      <vt:lpstr>Multivariabla Analysis</vt:lpstr>
      <vt:lpstr>   Design</vt:lpstr>
      <vt:lpstr>  CONCLUSION  To simulate the operating conditions of our mechanism, we created a prototype that would perform using water. The prototype operates by allowing a specific height of water to accumulate above the plug, creating a liquid seal that would prevent air from entering the lower section of the device. At a certain water level, the plug actuates. The system reaches an equilibrium when the liquid flow rate into the prototype matches the flow rate out of the sealing mechanism.   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   Madupu Saikrishna prasad Course # 524 CWID: 50158799                    http://krishh782.wix.com/mysite</dc:title>
  <dc:creator>saikrishnaprasad madupu</dc:creator>
  <cp:lastModifiedBy>saikrishnaprasad madupu</cp:lastModifiedBy>
  <cp:revision>2</cp:revision>
  <dcterms:created xsi:type="dcterms:W3CDTF">2006-08-16T00:00:00Z</dcterms:created>
  <dcterms:modified xsi:type="dcterms:W3CDTF">2017-03-25T20:45:19Z</dcterms:modified>
</cp:coreProperties>
</file>