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D180-7B0B-4929-9AE6-4622FFD367D9}" type="datetimeFigureOut">
              <a:rPr lang="it-IT" smtClean="0"/>
              <a:t>31/03/2017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6EBA-3522-451D-8D6A-9D60CB4E7DC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D180-7B0B-4929-9AE6-4622FFD367D9}" type="datetimeFigureOut">
              <a:rPr lang="it-IT" smtClean="0"/>
              <a:t>31/03/2017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6EBA-3522-451D-8D6A-9D60CB4E7DC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D180-7B0B-4929-9AE6-4622FFD367D9}" type="datetimeFigureOut">
              <a:rPr lang="it-IT" smtClean="0"/>
              <a:t>31/03/2017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6EBA-3522-451D-8D6A-9D60CB4E7DC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D180-7B0B-4929-9AE6-4622FFD367D9}" type="datetimeFigureOut">
              <a:rPr lang="it-IT" smtClean="0"/>
              <a:t>31/03/2017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6EBA-3522-451D-8D6A-9D60CB4E7DC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D180-7B0B-4929-9AE6-4622FFD367D9}" type="datetimeFigureOut">
              <a:rPr lang="it-IT" smtClean="0"/>
              <a:t>31/03/2017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6EBA-3522-451D-8D6A-9D60CB4E7DC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D180-7B0B-4929-9AE6-4622FFD367D9}" type="datetimeFigureOut">
              <a:rPr lang="it-IT" smtClean="0"/>
              <a:t>31/03/2017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6EBA-3522-451D-8D6A-9D60CB4E7DC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D180-7B0B-4929-9AE6-4622FFD367D9}" type="datetimeFigureOut">
              <a:rPr lang="it-IT" smtClean="0"/>
              <a:t>31/03/2017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6EBA-3522-451D-8D6A-9D60CB4E7DC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D180-7B0B-4929-9AE6-4622FFD367D9}" type="datetimeFigureOut">
              <a:rPr lang="it-IT" smtClean="0"/>
              <a:t>31/03/2017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6EBA-3522-451D-8D6A-9D60CB4E7DC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D180-7B0B-4929-9AE6-4622FFD367D9}" type="datetimeFigureOut">
              <a:rPr lang="it-IT" smtClean="0"/>
              <a:t>31/03/2017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6EBA-3522-451D-8D6A-9D60CB4E7DC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D180-7B0B-4929-9AE6-4622FFD367D9}" type="datetimeFigureOut">
              <a:rPr lang="it-IT" smtClean="0"/>
              <a:t>31/03/2017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6EBA-3522-451D-8D6A-9D60CB4E7DC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1D180-7B0B-4929-9AE6-4622FFD367D9}" type="datetimeFigureOut">
              <a:rPr lang="it-IT" smtClean="0"/>
              <a:t>31/03/2017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6EBA-3522-451D-8D6A-9D60CB4E7DC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1D180-7B0B-4929-9AE6-4622FFD367D9}" type="datetimeFigureOut">
              <a:rPr lang="it-IT" smtClean="0"/>
              <a:t>31/03/2017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56EBA-3522-451D-8D6A-9D60CB4E7DC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Dati due oggetti, M ed S, e un osservatore O, l’oggetto M è detto modello dell’oggetto S se l’osservatore O può usare M per rispondere a domande o, più in generale, per risolvere problemi, che lo interessano e che riguardano S.</a:t>
            </a:r>
            <a:endParaRPr lang="it-IT"/>
          </a:p>
          <a:p>
            <a:pPr>
              <a:buNone/>
            </a:pPr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giuseppe.alessandri</dc:creator>
  <cp:lastModifiedBy>giuseppe.alessandri</cp:lastModifiedBy>
  <cp:revision>1</cp:revision>
  <dcterms:created xsi:type="dcterms:W3CDTF">2017-03-31T08:37:54Z</dcterms:created>
  <dcterms:modified xsi:type="dcterms:W3CDTF">2017-03-31T08:39:39Z</dcterms:modified>
</cp:coreProperties>
</file>