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9" d="100"/>
          <a:sy n="79" d="100"/>
        </p:scale>
        <p:origin x="2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accent6">
                <a:lumMod val="60000"/>
                <a:lumOff val="40000"/>
              </a:schemeClr>
            </a:gs>
            <a:gs pos="0">
              <a:schemeClr val="accent5">
                <a:lumMod val="60000"/>
                <a:lumOff val="40000"/>
              </a:schemeClr>
            </a:gs>
            <a:gs pos="55000">
              <a:srgbClr val="7030A0"/>
            </a:gs>
            <a:gs pos="43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DB71C54-63C1-4B83-8324-BBCEC579C98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15D940-E187-4030-B313-FDC84AE67B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3046" y="0"/>
            <a:ext cx="406895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E38F34-66D8-4203-B16C-14AC202484F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89680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60D73D-574B-4022-9725-76E06B0A1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1286929"/>
            <a:ext cx="7674983" cy="4284129"/>
          </a:xfrm>
        </p:spPr>
        <p:txBody>
          <a:bodyPr anchor="ctr">
            <a:normAutofit/>
          </a:bodyPr>
          <a:lstStyle/>
          <a:p>
            <a:r>
              <a:rPr lang="en-TT" sz="8000" dirty="0" err="1">
                <a:latin typeface="Algerian" panose="04020705040A02060702" pitchFamily="82" charset="0"/>
              </a:rPr>
              <a:t>Pinky</a:t>
            </a:r>
            <a:r>
              <a:rPr lang="en-TT" sz="8000" dirty="0">
                <a:latin typeface="Algerian" panose="04020705040A02060702" pitchFamily="82" charset="0"/>
              </a:rPr>
              <a:t>-Intra Operation Pictures</a:t>
            </a:r>
            <a:endParaRPr lang="en-TT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25F0E1-93FF-4879-98D1-0F0E4677C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2902" y="1286929"/>
            <a:ext cx="2216031" cy="4284129"/>
          </a:xfrm>
        </p:spPr>
        <p:txBody>
          <a:bodyPr anchor="ctr">
            <a:normAutofit/>
          </a:bodyPr>
          <a:lstStyle/>
          <a:p>
            <a:pPr algn="l"/>
            <a:r>
              <a:rPr lang="en-TT" sz="2800" dirty="0">
                <a:solidFill>
                  <a:srgbClr val="FFFFFF"/>
                </a:solidFill>
              </a:rPr>
              <a:t>A flow of the procedure </a:t>
            </a:r>
          </a:p>
          <a:p>
            <a:pPr algn="l"/>
            <a:endParaRPr lang="en-TT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51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1" descr="A close up of a building&#10;&#10;Description generated with very high confidence">
            <a:extLst>
              <a:ext uri="{FF2B5EF4-FFF2-40B4-BE49-F238E27FC236}">
                <a16:creationId xmlns:a16="http://schemas.microsoft.com/office/drawing/2014/main" id="{01CFC1BB-C5B3-4479-9752-C53221627F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Picture 3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B5FB5AC-39B2-4094-B486-0FCD501D504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48" name="Picture 3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150CFE4-97B0-48C6-ACD6-9399CBA119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49" name="Rectangle 37">
            <a:extLst>
              <a:ext uri="{FF2B5EF4-FFF2-40B4-BE49-F238E27FC236}">
                <a16:creationId xmlns:a16="http://schemas.microsoft.com/office/drawing/2014/main" id="{A3C6F7F0-46EA-4F8E-A112-1B517C2B5A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39">
            <a:extLst>
              <a:ext uri="{FF2B5EF4-FFF2-40B4-BE49-F238E27FC236}">
                <a16:creationId xmlns:a16="http://schemas.microsoft.com/office/drawing/2014/main" id="{1691A3CC-CDA1-4C3B-9150-FCFB5373D82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Placeholder 5" descr="A picture containing indoor, person, tattoo, man&#10;&#10;Description generated with high confidence">
            <a:extLst>
              <a:ext uri="{FF2B5EF4-FFF2-40B4-BE49-F238E27FC236}">
                <a16:creationId xmlns:a16="http://schemas.microsoft.com/office/drawing/2014/main" id="{F3A98464-D115-4215-83F1-5AE0F23BFD6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r="-2" b="31900"/>
          <a:stretch/>
        </p:blipFill>
        <p:spPr>
          <a:xfrm>
            <a:off x="4644526" y="10"/>
            <a:ext cx="7552945" cy="68579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1" name="Picture 4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5D611BD-13D6-4754-93F1-8ABAB81169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52" name="Rectangle 43">
            <a:extLst>
              <a:ext uri="{FF2B5EF4-FFF2-40B4-BE49-F238E27FC236}">
                <a16:creationId xmlns:a16="http://schemas.microsoft.com/office/drawing/2014/main" id="{D1564798-5942-49A9-89E9-7BF6D02392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CE50EA-4934-4F01-83FF-79A764EB7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600"/>
              <a:t>9. Pinky Horizontal Mattress on skin</a:t>
            </a:r>
          </a:p>
        </p:txBody>
      </p:sp>
    </p:spTree>
    <p:extLst>
      <p:ext uri="{BB962C8B-B14F-4D97-AF65-F5344CB8AC3E}">
        <p14:creationId xmlns:p14="http://schemas.microsoft.com/office/powerpoint/2010/main" val="927669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A close up of a building&#10;&#10;Description generated with very high confidence">
            <a:extLst>
              <a:ext uri="{FF2B5EF4-FFF2-40B4-BE49-F238E27FC236}">
                <a16:creationId xmlns:a16="http://schemas.microsoft.com/office/drawing/2014/main" id="{01CFC1BB-C5B3-4479-9752-C53221627F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B5FB5AC-39B2-4094-B486-0FCD501D504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55" name="Picture 5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150CFE4-97B0-48C6-ACD6-9399CBA119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A3C6F7F0-46EA-4F8E-A112-1B517C2B5A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691A3CC-CDA1-4C3B-9150-FCFB5373D82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Placeholder 7" descr="A person sitting on a bed&#10;&#10;Description generated with high confidence">
            <a:extLst>
              <a:ext uri="{FF2B5EF4-FFF2-40B4-BE49-F238E27FC236}">
                <a16:creationId xmlns:a16="http://schemas.microsoft.com/office/drawing/2014/main" id="{00EB1EC3-AECB-410E-A847-C2F3D12F479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t="5374" r="2" b="10243"/>
          <a:stretch/>
        </p:blipFill>
        <p:spPr>
          <a:xfrm>
            <a:off x="6093556" y="10"/>
            <a:ext cx="6095267" cy="68579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1" name="Picture 6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A59D270-32B9-42B3-935F-106B212414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88333"/>
            <a:ext cx="6400800" cy="185701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1D369348-41FF-46AE-8D88-31B1A1C4E9A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162908"/>
            <a:ext cx="6411743" cy="253218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950B67-07AA-466A-903E-D67CCB300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403231"/>
            <a:ext cx="5192940" cy="2133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000"/>
              <a:t>1. Pinky Non-reducible hernia</a:t>
            </a:r>
          </a:p>
        </p:txBody>
      </p:sp>
    </p:spTree>
    <p:extLst>
      <p:ext uri="{BB962C8B-B14F-4D97-AF65-F5344CB8AC3E}">
        <p14:creationId xmlns:p14="http://schemas.microsoft.com/office/powerpoint/2010/main" val="1152553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close up of a building&#10;&#10;Description generated with very high confidence">
            <a:extLst>
              <a:ext uri="{FF2B5EF4-FFF2-40B4-BE49-F238E27FC236}">
                <a16:creationId xmlns:a16="http://schemas.microsoft.com/office/drawing/2014/main" id="{01CFC1BB-C5B3-4479-9752-C53221627F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" name="Picture 5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B5FB5AC-39B2-4094-B486-0FCD501D504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150CFE4-97B0-48C6-ACD6-9399CBA119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A3C6F7F0-46EA-4F8E-A112-1B517C2B5A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691A3CC-CDA1-4C3B-9150-FCFB5373D82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group of people standing in a room&#10;&#10;Description generated with very high confidence">
            <a:extLst>
              <a:ext uri="{FF2B5EF4-FFF2-40B4-BE49-F238E27FC236}">
                <a16:creationId xmlns:a16="http://schemas.microsoft.com/office/drawing/2014/main" id="{A7F81054-8C79-4ADB-B138-D9BC50925E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633" r="-2" b="17267"/>
          <a:stretch/>
        </p:blipFill>
        <p:spPr>
          <a:xfrm>
            <a:off x="4644526" y="10"/>
            <a:ext cx="7552945" cy="68579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9" name="Picture 5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5D611BD-13D6-4754-93F1-8ABAB81169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D1564798-5942-49A9-89E9-7BF6D02392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8CDE2C-AD40-4F73-9F52-E5BF13C3D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600"/>
              <a:t>2. Pinky restrained and swabbed</a:t>
            </a:r>
          </a:p>
        </p:txBody>
      </p:sp>
    </p:spTree>
    <p:extLst>
      <p:ext uri="{BB962C8B-B14F-4D97-AF65-F5344CB8AC3E}">
        <p14:creationId xmlns:p14="http://schemas.microsoft.com/office/powerpoint/2010/main" val="2772806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A close up of a building&#10;&#10;Description generated with very high confidence">
            <a:extLst>
              <a:ext uri="{FF2B5EF4-FFF2-40B4-BE49-F238E27FC236}">
                <a16:creationId xmlns:a16="http://schemas.microsoft.com/office/drawing/2014/main" id="{01CFC1BB-C5B3-4479-9752-C53221627F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B5FB5AC-39B2-4094-B486-0FCD501D504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55" name="Picture 5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150CFE4-97B0-48C6-ACD6-9399CBA119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A3C6F7F0-46EA-4F8E-A112-1B517C2B5A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691A3CC-CDA1-4C3B-9150-FCFB5373D82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plate of food with a fork&#10;&#10;Description generated with high confidence">
            <a:extLst>
              <a:ext uri="{FF2B5EF4-FFF2-40B4-BE49-F238E27FC236}">
                <a16:creationId xmlns:a16="http://schemas.microsoft.com/office/drawing/2014/main" id="{6CF68B23-8154-4700-BED3-018DB4A765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814" r="-2" b="9086"/>
          <a:stretch/>
        </p:blipFill>
        <p:spPr>
          <a:xfrm>
            <a:off x="4644526" y="10"/>
            <a:ext cx="7552945" cy="68579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1" name="Picture 6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5D611BD-13D6-4754-93F1-8ABAB81169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D1564798-5942-49A9-89E9-7BF6D02392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3264EE-AAEE-4C6F-ABA4-C8F7A7492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3. Pinky's Herniated Tissue</a:t>
            </a:r>
          </a:p>
        </p:txBody>
      </p:sp>
    </p:spTree>
    <p:extLst>
      <p:ext uri="{BB962C8B-B14F-4D97-AF65-F5344CB8AC3E}">
        <p14:creationId xmlns:p14="http://schemas.microsoft.com/office/powerpoint/2010/main" val="402601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01CFC1BB-C5B3-4479-9752-C53221627F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5B5FB5AC-39B2-4094-B486-0FCD501D504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7150CFE4-97B0-48C6-ACD6-9399CBA119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A3C6F7F0-46EA-4F8E-A112-1B517C2B5A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691A3CC-CDA1-4C3B-9150-FCFB5373D82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" name="Content Placeholder 8" descr="A person sitting at a table with food&#10;&#10;Description generated with high confidence">
            <a:extLst>
              <a:ext uri="{FF2B5EF4-FFF2-40B4-BE49-F238E27FC236}">
                <a16:creationId xmlns:a16="http://schemas.microsoft.com/office/drawing/2014/main" id="{9770E3A4-0C54-421E-A9BE-9A5A980253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615" r="2" b="2"/>
          <a:stretch/>
        </p:blipFill>
        <p:spPr>
          <a:xfrm>
            <a:off x="6093556" y="10"/>
            <a:ext cx="6095267" cy="68579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0A59D270-32B9-42B3-935F-106B212414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88333"/>
            <a:ext cx="6400800" cy="185701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1D369348-41FF-46AE-8D88-31B1A1C4E9A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162908"/>
            <a:ext cx="6411743" cy="253218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982715-3D78-4384-969C-90EF430D8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403231"/>
            <a:ext cx="5192940" cy="2133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000"/>
              <a:t>4. Pinky's Herniated Tissue</a:t>
            </a:r>
          </a:p>
        </p:txBody>
      </p:sp>
    </p:spTree>
    <p:extLst>
      <p:ext uri="{BB962C8B-B14F-4D97-AF65-F5344CB8AC3E}">
        <p14:creationId xmlns:p14="http://schemas.microsoft.com/office/powerpoint/2010/main" val="2198977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1CFC1BB-C5B3-4479-9752-C53221627F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5FB5AC-39B2-4094-B486-0FCD501D504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150CFE4-97B0-48C6-ACD6-9399CBA119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3C6F7F0-46EA-4F8E-A112-1B517C2B5A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91A3CC-CDA1-4C3B-9150-FCFB5373D82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049A20F-CD3B-49AA-B992-7773CD69E0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277" r="-2" b="22623"/>
          <a:stretch/>
        </p:blipFill>
        <p:spPr>
          <a:xfrm>
            <a:off x="4644526" y="10"/>
            <a:ext cx="7552945" cy="68579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5D611BD-13D6-4754-93F1-8ABAB81169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1564798-5942-49A9-89E9-7BF6D02392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7EFBD5-C637-4411-9A85-4558458CC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820573" cy="2661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600" dirty="0"/>
              <a:t>5. Pinky Vest over Pants on Abdominal muscle</a:t>
            </a:r>
          </a:p>
        </p:txBody>
      </p:sp>
    </p:spTree>
    <p:extLst>
      <p:ext uri="{BB962C8B-B14F-4D97-AF65-F5344CB8AC3E}">
        <p14:creationId xmlns:p14="http://schemas.microsoft.com/office/powerpoint/2010/main" val="3824135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32" descr="A close up of a building&#10;&#10;Description generated with very high confidence">
            <a:extLst>
              <a:ext uri="{FF2B5EF4-FFF2-40B4-BE49-F238E27FC236}">
                <a16:creationId xmlns:a16="http://schemas.microsoft.com/office/drawing/2014/main" id="{01CFC1BB-C5B3-4479-9752-C53221627F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" name="Picture 3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B5FB5AC-39B2-4094-B486-0FCD501D504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49" name="Picture 3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150CFE4-97B0-48C6-ACD6-9399CBA119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50" name="Rectangle 38">
            <a:extLst>
              <a:ext uri="{FF2B5EF4-FFF2-40B4-BE49-F238E27FC236}">
                <a16:creationId xmlns:a16="http://schemas.microsoft.com/office/drawing/2014/main" id="{A3C6F7F0-46EA-4F8E-A112-1B517C2B5A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40">
            <a:extLst>
              <a:ext uri="{FF2B5EF4-FFF2-40B4-BE49-F238E27FC236}">
                <a16:creationId xmlns:a16="http://schemas.microsoft.com/office/drawing/2014/main" id="{1691A3CC-CDA1-4C3B-9150-FCFB5373D82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Content Placeholder 4" descr="A picture containing person, man, holding&#10;&#10;Description generated with very high confidence">
            <a:extLst>
              <a:ext uri="{FF2B5EF4-FFF2-40B4-BE49-F238E27FC236}">
                <a16:creationId xmlns:a16="http://schemas.microsoft.com/office/drawing/2014/main" id="{C779EC01-B11C-4B13-8467-707B968E43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844" r="2" b="6772"/>
          <a:stretch/>
        </p:blipFill>
        <p:spPr>
          <a:xfrm>
            <a:off x="6093556" y="10"/>
            <a:ext cx="6095267" cy="68579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2" name="Picture 4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A59D270-32B9-42B3-935F-106B212414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88333"/>
            <a:ext cx="6400800" cy="185701"/>
          </a:xfrm>
          <a:prstGeom prst="rect">
            <a:avLst/>
          </a:prstGeom>
        </p:spPr>
      </p:pic>
      <p:sp>
        <p:nvSpPr>
          <p:cNvPr id="53" name="Rectangle 44">
            <a:extLst>
              <a:ext uri="{FF2B5EF4-FFF2-40B4-BE49-F238E27FC236}">
                <a16:creationId xmlns:a16="http://schemas.microsoft.com/office/drawing/2014/main" id="{1D369348-41FF-46AE-8D88-31B1A1C4E9A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162908"/>
            <a:ext cx="6411743" cy="253218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8641B-5502-4811-834C-AE8E2659A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403231"/>
            <a:ext cx="5192940" cy="2133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600"/>
              <a:t>6. Pinky Vest over Pants on Abdominal muscle</a:t>
            </a:r>
          </a:p>
        </p:txBody>
      </p:sp>
    </p:spTree>
    <p:extLst>
      <p:ext uri="{BB962C8B-B14F-4D97-AF65-F5344CB8AC3E}">
        <p14:creationId xmlns:p14="http://schemas.microsoft.com/office/powerpoint/2010/main" val="2243374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close up of a building&#10;&#10;Description generated with very high confidence">
            <a:extLst>
              <a:ext uri="{FF2B5EF4-FFF2-40B4-BE49-F238E27FC236}">
                <a16:creationId xmlns:a16="http://schemas.microsoft.com/office/drawing/2014/main" id="{01CFC1BB-C5B3-4479-9752-C53221627F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Picture 2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B5FB5AC-39B2-4094-B486-0FCD501D504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28" name="Picture 2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150CFE4-97B0-48C6-ACD6-9399CBA119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3C6F7F0-46EA-4F8E-A112-1B517C2B5A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91A3CC-CDA1-4C3B-9150-FCFB5373D82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Content Placeholder 4" descr="A hand holding a blue object&#10;&#10;Description generated with high confidence">
            <a:extLst>
              <a:ext uri="{FF2B5EF4-FFF2-40B4-BE49-F238E27FC236}">
                <a16:creationId xmlns:a16="http://schemas.microsoft.com/office/drawing/2014/main" id="{A92513B0-DA5B-43D4-A6CA-D746F4341D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35" r="3896"/>
          <a:stretch/>
        </p:blipFill>
        <p:spPr>
          <a:xfrm>
            <a:off x="7550980" y="10"/>
            <a:ext cx="4637843" cy="68579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4" name="Picture 3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44EE71C-DC3A-487A-8C8C-AF7DF167DB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2"/>
            <a:ext cx="7767872" cy="225365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DF98E5E-94E4-48A3-8B63-E827609391D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590078"/>
            <a:ext cx="7868173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E7D0D-D332-4E85-8A04-B619D0E65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733709"/>
            <a:ext cx="6752110" cy="13730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200"/>
              <a:t>7. Pinky Simple continuous through Subcutaneous</a:t>
            </a:r>
          </a:p>
        </p:txBody>
      </p:sp>
    </p:spTree>
    <p:extLst>
      <p:ext uri="{BB962C8B-B14F-4D97-AF65-F5344CB8AC3E}">
        <p14:creationId xmlns:p14="http://schemas.microsoft.com/office/powerpoint/2010/main" val="104115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close up of a building&#10;&#10;Description generated with very high confidence">
            <a:extLst>
              <a:ext uri="{FF2B5EF4-FFF2-40B4-BE49-F238E27FC236}">
                <a16:creationId xmlns:a16="http://schemas.microsoft.com/office/drawing/2014/main" id="{01CFC1BB-C5B3-4479-9752-C53221627F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6" name="Picture 3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B5FB5AC-39B2-4094-B486-0FCD501D504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38" name="Picture 3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150CFE4-97B0-48C6-ACD6-9399CBA119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A3C6F7F0-46EA-4F8E-A112-1B517C2B5A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691A3CC-CDA1-4C3B-9150-FCFB5373D82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Placeholder 7" descr="A picture containing person&#10;&#10;Description generated with very high confidence">
            <a:extLst>
              <a:ext uri="{FF2B5EF4-FFF2-40B4-BE49-F238E27FC236}">
                <a16:creationId xmlns:a16="http://schemas.microsoft.com/office/drawing/2014/main" id="{29A2920A-756E-458F-9D9C-9525C7455DD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t="28419" r="-2" b="3481"/>
          <a:stretch/>
        </p:blipFill>
        <p:spPr>
          <a:xfrm>
            <a:off x="4644526" y="10"/>
            <a:ext cx="7552945" cy="68579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4" name="Picture 4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5D611BD-13D6-4754-93F1-8ABAB81169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D1564798-5942-49A9-89E9-7BF6D02392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905A5C-07F7-4207-957C-0A255EC93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600"/>
              <a:t>8. Pinky Horizontal Mattress on skin</a:t>
            </a:r>
          </a:p>
        </p:txBody>
      </p:sp>
    </p:spTree>
    <p:extLst>
      <p:ext uri="{BB962C8B-B14F-4D97-AF65-F5344CB8AC3E}">
        <p14:creationId xmlns:p14="http://schemas.microsoft.com/office/powerpoint/2010/main" val="73477684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0F0F0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20</TotalTime>
  <Words>68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Algerian</vt:lpstr>
      <vt:lpstr>Arial</vt:lpstr>
      <vt:lpstr>Trebuchet MS</vt:lpstr>
      <vt:lpstr>Berlin</vt:lpstr>
      <vt:lpstr>Pinky-Intra Operation Pictures</vt:lpstr>
      <vt:lpstr>1. Pinky Non-reducible hernia</vt:lpstr>
      <vt:lpstr>2. Pinky restrained and swabbed</vt:lpstr>
      <vt:lpstr>3. Pinky's Herniated Tissue</vt:lpstr>
      <vt:lpstr>4. Pinky's Herniated Tissue</vt:lpstr>
      <vt:lpstr>5. Pinky Vest over Pants on Abdominal muscle</vt:lpstr>
      <vt:lpstr>6. Pinky Vest over Pants on Abdominal muscle</vt:lpstr>
      <vt:lpstr>7. Pinky Simple continuous through Subcutaneous</vt:lpstr>
      <vt:lpstr>8. Pinky Horizontal Mattress on skin</vt:lpstr>
      <vt:lpstr>9. Pinky Horizontal Mattress on skin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Pinky-Intra Operation Pictures</dc:title>
  <dc:creator>Sunita Ramoutarsingh</dc:creator>
  <cp:lastModifiedBy>Sunita Ramoutarsingh</cp:lastModifiedBy>
  <cp:revision>3</cp:revision>
  <dcterms:created xsi:type="dcterms:W3CDTF">2017-10-22T12:26:14Z</dcterms:created>
  <dcterms:modified xsi:type="dcterms:W3CDTF">2017-10-22T12:47:00Z</dcterms:modified>
</cp:coreProperties>
</file>