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1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3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1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0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9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1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9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5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DE07B-7694-41F8-BA07-A6AEFF0D4FD6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8BDE5-2AE7-4D87-AE38-BF72F567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1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xvuXyJ4nrs" TargetMode="External"/><Relationship Id="rId2" Type="http://schemas.openxmlformats.org/officeDocument/2006/relationships/hyperlink" Target="https://www.youtube.com/watch?v=6qGL5XoBAy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KD_3aSpIa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R6B9i18xM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Intra-Operation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Hoof Trimming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2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Hoof Trimming: Manually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restraining the animal in a chute and securing the leg. It was then cleaned of any debris.</a:t>
            </a:r>
          </a:p>
          <a:p>
            <a:r>
              <a:rPr lang="en-US" dirty="0" smtClean="0"/>
              <a:t>The length/ height of the dorsal wall was measured to 7.5 cm and marked off. Then the excess was removed using a hoof cutter. </a:t>
            </a:r>
          </a:p>
          <a:p>
            <a:r>
              <a:rPr lang="en-US" dirty="0" smtClean="0"/>
              <a:t>The effect was a square toe about 11mm. This was then trimmed down to 6mm using a hoof knife. Small pieces were removed at a time.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3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Hoof Trimming: Manually </a:t>
            </a:r>
            <a:endParaRPr lang="en-US" b="1" i="1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791200" cy="5486400"/>
          </a:xfrm>
        </p:spPr>
      </p:pic>
    </p:spTree>
    <p:extLst>
      <p:ext uri="{BB962C8B-B14F-4D97-AF65-F5344CB8AC3E}">
        <p14:creationId xmlns:p14="http://schemas.microsoft.com/office/powerpoint/2010/main" val="110714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Hoof Trimming: Manually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within the upper 1/3 of the hoof, any excess was removed from the axial (inner) and abaxial (outer) surface.</a:t>
            </a:r>
          </a:p>
          <a:p>
            <a:r>
              <a:rPr lang="en-US" dirty="0" smtClean="0"/>
              <a:t>Note that caution was taken by constantly checking the sole surface and white line for any granulation tissue.</a:t>
            </a:r>
          </a:p>
          <a:p>
            <a:r>
              <a:rPr lang="en-US" dirty="0" smtClean="0"/>
              <a:t>Then the lateral aspect (upper 2/3) of the sole was blended with the first 1/3 of the hoof.</a:t>
            </a:r>
          </a:p>
        </p:txBody>
      </p:sp>
    </p:spTree>
    <p:extLst>
      <p:ext uri="{BB962C8B-B14F-4D97-AF65-F5344CB8AC3E}">
        <p14:creationId xmlns:p14="http://schemas.microsoft.com/office/powerpoint/2010/main" val="52072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Hoof Trimming: Manually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steps mentioned above was repeated for the next claw.</a:t>
            </a:r>
          </a:p>
          <a:p>
            <a:r>
              <a:rPr lang="en-US" dirty="0" smtClean="0"/>
              <a:t>Next the heel (lower 1/3) of the claw was trimmed, to blend in with the next 2/3. Caution was taken to not over trim this area  and removed too much of the heel.  This was also repeated for the next claw.</a:t>
            </a:r>
          </a:p>
          <a:p>
            <a:r>
              <a:rPr lang="en-US" dirty="0" smtClean="0"/>
              <a:t>After which the toes were opened. Near the interdigital space, the sole was trimmed in a dish/concave manner. This permits a self  cleaning mechanism which allows for easy removal of the debris.</a:t>
            </a:r>
            <a:r>
              <a:rPr lang="en-US" dirty="0"/>
              <a:t> </a:t>
            </a:r>
            <a:r>
              <a:rPr lang="en-US" dirty="0" smtClean="0"/>
              <a:t>This was done on the opposite claw. </a:t>
            </a:r>
          </a:p>
        </p:txBody>
      </p:sp>
    </p:spTree>
    <p:extLst>
      <p:ext uri="{BB962C8B-B14F-4D97-AF65-F5344CB8AC3E}">
        <p14:creationId xmlns:p14="http://schemas.microsoft.com/office/powerpoint/2010/main" val="345001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Hoof Trimming: Manually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Please look this video. I think every farmer should invest in this.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https://www.youtube.com/watch?v=6qGL5XoBAyQ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 below video shows manual videos techniques.</a:t>
            </a:r>
          </a:p>
          <a:p>
            <a:pPr marL="0" lvl="0" indent="0">
              <a:buNone/>
            </a:pPr>
            <a:r>
              <a:rPr lang="en-US" dirty="0" smtClean="0">
                <a:hlinkClick r:id="rId3"/>
              </a:rPr>
              <a:t>https://www.youtube.com/watch?v=BxvuXyJ4nrs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  <a:hlinkClick r:id="rId4"/>
              </a:rPr>
              <a:t>https</a:t>
            </a:r>
            <a:r>
              <a:rPr lang="en-US" sz="3000" dirty="0">
                <a:solidFill>
                  <a:prstClr val="black"/>
                </a:solidFill>
                <a:hlinkClick r:id="rId4"/>
              </a:rPr>
              <a:t>://www.youtube.com/watch?v=YKD_3aSpIa0</a:t>
            </a:r>
            <a:endParaRPr lang="en-US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9495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Hoof Trimming: Mechanically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principles were applied but this time grinders were used.</a:t>
            </a:r>
          </a:p>
          <a:p>
            <a:r>
              <a:rPr lang="en-US" dirty="0" smtClean="0"/>
              <a:t>This video shows in depth technique and safety. Don’t worry its only </a:t>
            </a:r>
            <a:r>
              <a:rPr lang="en-US" smtClean="0"/>
              <a:t>7 minutes.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https://www.youtube.com/watch?v=OR6B9i18xMY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06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Intra-Operation </vt:lpstr>
      <vt:lpstr>Hoof Trimming: Manually </vt:lpstr>
      <vt:lpstr>Hoof Trimming: Manually </vt:lpstr>
      <vt:lpstr>Hoof Trimming: Manually </vt:lpstr>
      <vt:lpstr>Hoof Trimming: Manually </vt:lpstr>
      <vt:lpstr>Hoof Trimming: Manually </vt:lpstr>
      <vt:lpstr>Hoof Trimming: Mechanically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Intra-Operation</dc:title>
  <dc:creator>User</dc:creator>
  <cp:lastModifiedBy>User</cp:lastModifiedBy>
  <cp:revision>9</cp:revision>
  <dcterms:created xsi:type="dcterms:W3CDTF">2017-11-25T10:00:45Z</dcterms:created>
  <dcterms:modified xsi:type="dcterms:W3CDTF">2017-11-25T12:05:26Z</dcterms:modified>
</cp:coreProperties>
</file>