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2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7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9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1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6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3648-F1B7-4483-8953-4D0A42C2A96A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4946-BF08-4FB6-8D08-165CB787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5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43" y="477858"/>
            <a:ext cx="2371265" cy="6380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54" y="3360248"/>
            <a:ext cx="5498077" cy="2770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690" y="1463680"/>
            <a:ext cx="3441405" cy="5086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52" y="515500"/>
            <a:ext cx="6019638" cy="189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2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27" y="409105"/>
            <a:ext cx="8608955" cy="60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82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2017-12-01T01:15:44Z</dcterms:created>
  <dcterms:modified xsi:type="dcterms:W3CDTF">2017-12-01T01:23:33Z</dcterms:modified>
</cp:coreProperties>
</file>