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777A-D4C4-4271-A2C5-5221AA1D3F53}" type="datetimeFigureOut">
              <a:rPr lang="es-CO" smtClean="0"/>
              <a:t>13/09/2017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9ED2D-2C6A-46EF-9E43-3AEA1946B26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870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777A-D4C4-4271-A2C5-5221AA1D3F53}" type="datetimeFigureOut">
              <a:rPr lang="es-CO" smtClean="0"/>
              <a:t>13/09/2017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9ED2D-2C6A-46EF-9E43-3AEA1946B26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37340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777A-D4C4-4271-A2C5-5221AA1D3F53}" type="datetimeFigureOut">
              <a:rPr lang="es-CO" smtClean="0"/>
              <a:t>13/09/2017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9ED2D-2C6A-46EF-9E43-3AEA1946B26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51158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777A-D4C4-4271-A2C5-5221AA1D3F53}" type="datetimeFigureOut">
              <a:rPr lang="es-CO" smtClean="0"/>
              <a:t>13/09/2017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9ED2D-2C6A-46EF-9E43-3AEA1946B26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12405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777A-D4C4-4271-A2C5-5221AA1D3F53}" type="datetimeFigureOut">
              <a:rPr lang="es-CO" smtClean="0"/>
              <a:t>13/09/2017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9ED2D-2C6A-46EF-9E43-3AEA1946B26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44193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777A-D4C4-4271-A2C5-5221AA1D3F53}" type="datetimeFigureOut">
              <a:rPr lang="es-CO" smtClean="0"/>
              <a:t>13/09/2017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9ED2D-2C6A-46EF-9E43-3AEA1946B26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7017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777A-D4C4-4271-A2C5-5221AA1D3F53}" type="datetimeFigureOut">
              <a:rPr lang="es-CO" smtClean="0"/>
              <a:t>13/09/2017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9ED2D-2C6A-46EF-9E43-3AEA1946B26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22195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777A-D4C4-4271-A2C5-5221AA1D3F53}" type="datetimeFigureOut">
              <a:rPr lang="es-CO" smtClean="0"/>
              <a:t>13/09/2017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9ED2D-2C6A-46EF-9E43-3AEA1946B26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54203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777A-D4C4-4271-A2C5-5221AA1D3F53}" type="datetimeFigureOut">
              <a:rPr lang="es-CO" smtClean="0"/>
              <a:t>13/09/2017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9ED2D-2C6A-46EF-9E43-3AEA1946B26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29527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777A-D4C4-4271-A2C5-5221AA1D3F53}" type="datetimeFigureOut">
              <a:rPr lang="es-CO" smtClean="0"/>
              <a:t>13/09/2017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9ED2D-2C6A-46EF-9E43-3AEA1946B26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67215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777A-D4C4-4271-A2C5-5221AA1D3F53}" type="datetimeFigureOut">
              <a:rPr lang="es-CO" smtClean="0"/>
              <a:t>13/09/2017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9ED2D-2C6A-46EF-9E43-3AEA1946B26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21293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A777A-D4C4-4271-A2C5-5221AA1D3F53}" type="datetimeFigureOut">
              <a:rPr lang="es-CO" smtClean="0"/>
              <a:t>13/09/2017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9ED2D-2C6A-46EF-9E43-3AEA1946B26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5438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189408" y="5563673"/>
            <a:ext cx="7714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C00000"/>
                </a:solidFill>
              </a:rPr>
              <a:t>OBSERVACIÓN DEL CONTEXTO </a:t>
            </a:r>
            <a:endParaRPr lang="es-CO" sz="2800" b="1" dirty="0">
              <a:solidFill>
                <a:srgbClr val="C0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18186" y="6207617"/>
            <a:ext cx="10856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 smtClean="0"/>
              <a:t>Completa la ficha con los datos del contexto. Te ayudará a tomar decisiones </a:t>
            </a:r>
            <a:endParaRPr lang="es-CO" sz="24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3593" y="226679"/>
            <a:ext cx="1539899" cy="188125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972" y="1984287"/>
            <a:ext cx="3040590" cy="2027840"/>
          </a:xfrm>
          <a:prstGeom prst="rect">
            <a:avLst/>
          </a:prstGeom>
        </p:spPr>
      </p:pic>
      <p:sp>
        <p:nvSpPr>
          <p:cNvPr id="9" name="Llamada de nube 8"/>
          <p:cNvSpPr/>
          <p:nvPr/>
        </p:nvSpPr>
        <p:spPr>
          <a:xfrm>
            <a:off x="7984901" y="163225"/>
            <a:ext cx="3767069" cy="1944710"/>
          </a:xfrm>
          <a:prstGeom prst="cloudCallout">
            <a:avLst>
              <a:gd name="adj1" fmla="val -87850"/>
              <a:gd name="adj2" fmla="val 952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dirty="0" smtClean="0"/>
              <a:t>Perfil ocupacional de la carrera que quiero estudiar</a:t>
            </a:r>
            <a:endParaRPr lang="es-CO" sz="2000" dirty="0"/>
          </a:p>
        </p:txBody>
      </p:sp>
      <p:sp>
        <p:nvSpPr>
          <p:cNvPr id="10" name="Llamada de nube 9"/>
          <p:cNvSpPr/>
          <p:nvPr/>
        </p:nvSpPr>
        <p:spPr>
          <a:xfrm>
            <a:off x="386366" y="347729"/>
            <a:ext cx="3181082" cy="1442433"/>
          </a:xfrm>
          <a:prstGeom prst="cloudCallout">
            <a:avLst>
              <a:gd name="adj1" fmla="val 82620"/>
              <a:gd name="adj2" fmla="val -17961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Aportes de carreras técnicas que ofrece el contexto a mi proyecto de vida </a:t>
            </a:r>
            <a:endParaRPr lang="es-CO" dirty="0"/>
          </a:p>
        </p:txBody>
      </p:sp>
      <p:sp>
        <p:nvSpPr>
          <p:cNvPr id="11" name="Llamada de nube 10"/>
          <p:cNvSpPr/>
          <p:nvPr/>
        </p:nvSpPr>
        <p:spPr>
          <a:xfrm>
            <a:off x="8274675" y="2908525"/>
            <a:ext cx="3258355" cy="1854558"/>
          </a:xfrm>
          <a:prstGeom prst="cloudCallout">
            <a:avLst>
              <a:gd name="adj1" fmla="val -89212"/>
              <a:gd name="adj2" fmla="val -10486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Universidades que ofrecen la carrera que quiero estudiar</a:t>
            </a:r>
            <a:endParaRPr lang="es-CO" dirty="0"/>
          </a:p>
        </p:txBody>
      </p:sp>
      <p:sp>
        <p:nvSpPr>
          <p:cNvPr id="12" name="Llamada de nube 11"/>
          <p:cNvSpPr/>
          <p:nvPr/>
        </p:nvSpPr>
        <p:spPr>
          <a:xfrm>
            <a:off x="-1" y="2556096"/>
            <a:ext cx="3412901" cy="2080297"/>
          </a:xfrm>
          <a:prstGeom prst="cloudCallout">
            <a:avLst>
              <a:gd name="adj1" fmla="val 68107"/>
              <a:gd name="adj2" fmla="val -9135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600" dirty="0" smtClean="0"/>
              <a:t>Actividades que puedo desarrollar en mi contexto para fortalecer mis habilidades </a:t>
            </a:r>
            <a:endParaRPr lang="es-CO" sz="1600" dirty="0"/>
          </a:p>
        </p:txBody>
      </p:sp>
      <p:sp>
        <p:nvSpPr>
          <p:cNvPr id="13" name="Llamada de nube 12"/>
          <p:cNvSpPr/>
          <p:nvPr/>
        </p:nvSpPr>
        <p:spPr>
          <a:xfrm>
            <a:off x="3309871" y="4275786"/>
            <a:ext cx="3760630" cy="1180875"/>
          </a:xfrm>
          <a:prstGeom prst="cloudCallout">
            <a:avLst>
              <a:gd name="adj1" fmla="val 13489"/>
              <a:gd name="adj2" fmla="val -9806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Entidades que me pueden apoyar en mi proyecto de vida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419909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67</Words>
  <Application>Microsoft Office PowerPoint</Application>
  <PresentationFormat>Panorámica</PresentationFormat>
  <Paragraphs>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DELL</dc:creator>
  <cp:lastModifiedBy>DELL</cp:lastModifiedBy>
  <cp:revision>2</cp:revision>
  <dcterms:created xsi:type="dcterms:W3CDTF">2017-09-13T11:55:41Z</dcterms:created>
  <dcterms:modified xsi:type="dcterms:W3CDTF">2017-09-13T12:02:57Z</dcterms:modified>
</cp:coreProperties>
</file>