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60620" y="1223493"/>
            <a:ext cx="9379598" cy="3657600"/>
          </a:xfrm>
        </p:spPr>
        <p:txBody>
          <a:bodyPr/>
          <a:lstStyle/>
          <a:p>
            <a:pPr algn="ctr"/>
            <a:r>
              <a:rPr lang="es-CO" dirty="0" smtClean="0">
                <a:solidFill>
                  <a:srgbClr val="FF0000"/>
                </a:solidFill>
              </a:rPr>
              <a:t>DISPOSITIVOS DE ENTRADA Y SALIDA </a:t>
            </a:r>
            <a:endParaRPr lang="es-CO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994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89213" y="566670"/>
            <a:ext cx="8915399" cy="1133341"/>
          </a:xfrm>
        </p:spPr>
        <p:txBody>
          <a:bodyPr/>
          <a:lstStyle/>
          <a:p>
            <a:r>
              <a:rPr lang="es-CO" dirty="0" smtClean="0">
                <a:solidFill>
                  <a:srgbClr val="FF0000"/>
                </a:solidFill>
              </a:rPr>
              <a:t>ESTOS DISPOSITIVOS SON: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89213" y="2781837"/>
            <a:ext cx="8915399" cy="3121825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 smtClean="0"/>
              <a:t>Pantalla táctil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 smtClean="0"/>
              <a:t>Quemador de CD y DVD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 smtClean="0"/>
              <a:t>Fax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 smtClean="0"/>
              <a:t>Router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 smtClean="0"/>
              <a:t>Transmisores de bluetooth </a:t>
            </a:r>
          </a:p>
        </p:txBody>
      </p:sp>
    </p:spTree>
    <p:extLst>
      <p:ext uri="{BB962C8B-B14F-4D97-AF65-F5344CB8AC3E}">
        <p14:creationId xmlns:p14="http://schemas.microsoft.com/office/powerpoint/2010/main" val="3830413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53037" y="592429"/>
            <a:ext cx="10551575" cy="1120462"/>
          </a:xfrm>
        </p:spPr>
        <p:txBody>
          <a:bodyPr/>
          <a:lstStyle/>
          <a:p>
            <a:pPr algn="ctr"/>
            <a:r>
              <a:rPr lang="es-CO" dirty="0" smtClean="0">
                <a:solidFill>
                  <a:srgbClr val="FF0000"/>
                </a:solidFill>
              </a:rPr>
              <a:t>Pantalla táctil 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89409" y="2614411"/>
            <a:ext cx="9315204" cy="3289251"/>
          </a:xfrm>
        </p:spPr>
        <p:txBody>
          <a:bodyPr/>
          <a:lstStyle/>
          <a:p>
            <a:r>
              <a:rPr lang="es-CO" dirty="0" smtClean="0"/>
              <a:t>Es una pantalla que mediante un toque directo sobre su superficie permite la entrada de datos y órdenes al dispositivo, a su vez muestra los resultados introducidos previamente. </a:t>
            </a:r>
            <a:endParaRPr lang="es-CO" dirty="0"/>
          </a:p>
        </p:txBody>
      </p:sp>
      <p:sp>
        <p:nvSpPr>
          <p:cNvPr id="4" name="AutoShape 2" descr="Resultado de imagen para pantalla tacti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5" name="AutoShape 4" descr="Resultado de imagen para pantalla tactil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7764" y="3627971"/>
            <a:ext cx="3250774" cy="193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798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89213" y="502277"/>
            <a:ext cx="8915399" cy="1146220"/>
          </a:xfrm>
        </p:spPr>
        <p:txBody>
          <a:bodyPr/>
          <a:lstStyle/>
          <a:p>
            <a:r>
              <a:rPr lang="es-CO" dirty="0" smtClean="0">
                <a:solidFill>
                  <a:srgbClr val="FF0000"/>
                </a:solidFill>
              </a:rPr>
              <a:t>Quemador de CD y DVD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89213" y="2459865"/>
            <a:ext cx="8915399" cy="3443797"/>
          </a:xfrm>
        </p:spPr>
        <p:txBody>
          <a:bodyPr/>
          <a:lstStyle/>
          <a:p>
            <a:r>
              <a:rPr lang="es-CO" dirty="0" smtClean="0"/>
              <a:t>Un grabador de </a:t>
            </a:r>
            <a:r>
              <a:rPr lang="es-CO" b="1" dirty="0" smtClean="0"/>
              <a:t>CD/DVD</a:t>
            </a:r>
            <a:r>
              <a:rPr lang="es-CO" dirty="0" smtClean="0"/>
              <a:t>, escritor de </a:t>
            </a:r>
            <a:r>
              <a:rPr lang="es-CO" b="1" dirty="0" smtClean="0"/>
              <a:t>CD/DVD </a:t>
            </a:r>
            <a:r>
              <a:rPr lang="es-CO" dirty="0" smtClean="0"/>
              <a:t>o quemador </a:t>
            </a:r>
            <a:r>
              <a:rPr lang="es-CO" b="1" dirty="0" smtClean="0"/>
              <a:t> CD/DVD </a:t>
            </a:r>
            <a:r>
              <a:rPr lang="es-CO" dirty="0" smtClean="0"/>
              <a:t>es un dispositivo de discos o sacar usado para producir discos o sacar copias de discos legibles. Un grabador de </a:t>
            </a:r>
            <a:r>
              <a:rPr lang="es-CO" b="1" dirty="0" smtClean="0"/>
              <a:t>DVD</a:t>
            </a:r>
            <a:r>
              <a:rPr lang="es-CO" dirty="0" smtClean="0"/>
              <a:t> produce disco de</a:t>
            </a:r>
            <a:r>
              <a:rPr lang="es-CO" b="1" dirty="0" smtClean="0"/>
              <a:t> DVD </a:t>
            </a:r>
            <a:r>
              <a:rPr lang="es-CO" dirty="0" smtClean="0"/>
              <a:t>que se pueden leer en reproductores de video o dispositivos de </a:t>
            </a:r>
            <a:r>
              <a:rPr lang="es-CO" b="1" dirty="0" smtClean="0"/>
              <a:t>DVD-ROM</a:t>
            </a:r>
            <a:r>
              <a:rPr lang="es-CO" dirty="0" smtClean="0"/>
              <a:t> </a:t>
            </a:r>
            <a:endParaRPr lang="es-CO" b="1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1696" y="3747752"/>
            <a:ext cx="4369091" cy="2400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677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52085" y="618186"/>
            <a:ext cx="8988895" cy="888644"/>
          </a:xfrm>
        </p:spPr>
        <p:txBody>
          <a:bodyPr>
            <a:normAutofit fontScale="90000"/>
          </a:bodyPr>
          <a:lstStyle/>
          <a:p>
            <a:pPr algn="ctr"/>
            <a:r>
              <a:rPr lang="es-CO" dirty="0" smtClean="0">
                <a:solidFill>
                  <a:srgbClr val="FF0000"/>
                </a:solidFill>
              </a:rPr>
              <a:t>Fax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12695" y="2330393"/>
            <a:ext cx="8915399" cy="1314328"/>
          </a:xfrm>
        </p:spPr>
        <p:txBody>
          <a:bodyPr/>
          <a:lstStyle/>
          <a:p>
            <a:r>
              <a:rPr lang="es-CO" dirty="0" smtClean="0"/>
              <a:t>Es una pantalla que mediante un toque directo sobre su superficie permite la entrada de datos y ordenes al dispositivo, a su vez muestra los resultados introducidos previamente. </a:t>
            </a:r>
            <a:endParaRPr lang="es-CO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9384" y="3644721"/>
            <a:ext cx="3102019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387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18755" y="824248"/>
            <a:ext cx="8915399" cy="952356"/>
          </a:xfrm>
        </p:spPr>
        <p:txBody>
          <a:bodyPr/>
          <a:lstStyle/>
          <a:p>
            <a:pPr algn="ctr"/>
            <a:r>
              <a:rPr lang="es-CO" dirty="0" smtClean="0">
                <a:solidFill>
                  <a:srgbClr val="FF0000"/>
                </a:solidFill>
              </a:rPr>
              <a:t>Router 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318756" y="2356834"/>
            <a:ext cx="8915399" cy="1712890"/>
          </a:xfrm>
        </p:spPr>
        <p:txBody>
          <a:bodyPr>
            <a:normAutofit/>
          </a:bodyPr>
          <a:lstStyle/>
          <a:p>
            <a:r>
              <a:rPr lang="es-CO" dirty="0" smtClean="0"/>
              <a:t>Es un dispositivo de hardware que permite la interconexión de ordenadores en red. El router o enrutador es un dispositivo que opera en capa tres de nivel 8.Asi,permite que varias redes se conecten entre si, por ejemplo, compartan una misma conexión de Internet. </a:t>
            </a:r>
            <a:endParaRPr lang="es-CO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3751" y="3879626"/>
            <a:ext cx="3005405" cy="226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8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15726" y="466859"/>
            <a:ext cx="8915399" cy="1271789"/>
          </a:xfrm>
        </p:spPr>
        <p:txBody>
          <a:bodyPr/>
          <a:lstStyle/>
          <a:p>
            <a:r>
              <a:rPr lang="es-CO" dirty="0" smtClean="0">
                <a:solidFill>
                  <a:srgbClr val="FF0000"/>
                </a:solidFill>
              </a:rPr>
              <a:t>Transmisores de bluetooth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21228" y="2188725"/>
            <a:ext cx="8310651" cy="2022667"/>
          </a:xfrm>
        </p:spPr>
        <p:txBody>
          <a:bodyPr/>
          <a:lstStyle/>
          <a:p>
            <a:r>
              <a:rPr lang="es-CO" dirty="0" smtClean="0"/>
              <a:t>Bluetooth es una especificación tecnológica para redes inalámbricas que permiten la transmisión de voz y datos entre distintos dispositivos mediante un radiofrecuencia segura. </a:t>
            </a:r>
            <a:endParaRPr lang="es-CO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0638" y="3200058"/>
            <a:ext cx="3484204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405089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80</TotalTime>
  <Words>213</Words>
  <Application>Microsoft Office PowerPoint</Application>
  <PresentationFormat>Panorámica</PresentationFormat>
  <Paragraphs>17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Espiral</vt:lpstr>
      <vt:lpstr>DISPOSITIVOS DE ENTRADA Y SALIDA </vt:lpstr>
      <vt:lpstr>ESTOS DISPOSITIVOS SON:</vt:lpstr>
      <vt:lpstr>Pantalla táctil </vt:lpstr>
      <vt:lpstr>Quemador de CD y DVD</vt:lpstr>
      <vt:lpstr>Fax</vt:lpstr>
      <vt:lpstr>Router </vt:lpstr>
      <vt:lpstr>Transmisores de bluetooth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DISPOSITIVOS DE ENTRADA Y SALIDA</dc:title>
  <dc:creator>Invitado</dc:creator>
  <cp:lastModifiedBy>Invitado</cp:lastModifiedBy>
  <cp:revision>6</cp:revision>
  <dcterms:created xsi:type="dcterms:W3CDTF">2018-06-15T16:15:45Z</dcterms:created>
  <dcterms:modified xsi:type="dcterms:W3CDTF">2018-06-15T17:36:43Z</dcterms:modified>
</cp:coreProperties>
</file>