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1BA4D-256C-4F0B-A652-7DF9482EF76F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43961-6FB9-4F41-BA45-7D79C8FBC5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FE94-544F-469A-9900-7ABC3EB68624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C49B-396B-4DE5-BBC0-28DF54319B45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3EE4-6BFF-4624-8A91-413EE2FE5DF6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7B02-8FD2-41D7-9E15-AF7EF19307A6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F24-6E03-44ED-825E-46356F3B0E65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806-D4EA-4599-B6EA-27F293FD531D}" type="datetime1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4B77-4C4B-4272-B9B5-DBD1D7418440}" type="datetime1">
              <a:rPr lang="fr-CA" smtClean="0"/>
              <a:t>2018-06-18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EBFD-43B2-4D2B-8CF8-D0D25279B0F9}" type="datetime1">
              <a:rPr lang="fr-CA" smtClean="0"/>
              <a:t>2018-06-18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4F9A-FACE-4716-8372-3B3F4BF5BE34}" type="datetime1">
              <a:rPr lang="fr-CA" smtClean="0"/>
              <a:t>2018-06-18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6F35-2C45-4397-9FAB-4FC944451F6E}" type="datetime1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AE88-4255-4DEA-84C1-F0C634D00C38}" type="datetime1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4BC7-3A0E-450E-AA21-8A2B17EAF91A}" type="datetime1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création Caroline Brault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ABF1-E013-473E-9F8D-B4D0EEA2942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F4C5D27-771F-4376-BE98-972216DE01DD}"/>
              </a:ext>
            </a:extLst>
          </p:cNvPr>
          <p:cNvSpPr txBox="1"/>
          <p:nvPr/>
        </p:nvSpPr>
        <p:spPr>
          <a:xfrm>
            <a:off x="404665" y="4387334"/>
            <a:ext cx="5904656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CA" dirty="0"/>
              <a:t>Phrases à découper préalablement par l’enseignant.  Les élèves doivent ensuite les replacer en ordre chronologique.</a:t>
            </a:r>
            <a:endParaRPr lang="fr-FR" dirty="0"/>
          </a:p>
        </p:txBody>
      </p:sp>
      <p:pic>
        <p:nvPicPr>
          <p:cNvPr id="3" name="Picture 2" descr="Résultats de recherche d'images pour « il y a un cauchemar dans mon placard pdf »">
            <a:extLst>
              <a:ext uri="{FF2B5EF4-FFF2-40B4-BE49-F238E27FC236}">
                <a16:creationId xmlns:a16="http://schemas.microsoft.com/office/drawing/2014/main" id="{9A5FA566-8A6B-4C38-80F7-1AD824C6A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800" y="467544"/>
            <a:ext cx="3456382" cy="3456384"/>
          </a:xfrm>
          <a:prstGeom prst="rect">
            <a:avLst/>
          </a:prstGeom>
          <a:noFill/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AD19FD-A8CB-4D21-BC99-A1EB7195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</p:spTree>
    <p:extLst>
      <p:ext uri="{BB962C8B-B14F-4D97-AF65-F5344CB8AC3E}">
        <p14:creationId xmlns:p14="http://schemas.microsoft.com/office/powerpoint/2010/main" val="26726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04059"/>
              </p:ext>
            </p:extLst>
          </p:nvPr>
        </p:nvGraphicFramePr>
        <p:xfrm>
          <a:off x="548680" y="179512"/>
          <a:ext cx="5688632" cy="882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58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 cauchemar s’est mis à pleurer.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6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J’ai allumé la lumière et j’ai surpris mon cauchemar assis au plein milieu de mon lit.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6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 suis allé fermer la porte du placard, puis je suis retourné dans mon lit avec le cauchemar.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J’ai crié, puis j’ai tiré sur</a:t>
                      </a:r>
                      <a:r>
                        <a:rPr lang="fr-CA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le cauchemar.</a:t>
                      </a: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58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Dès que la lumière s’est éteinte, j’ai entendu mon cauchemar se glisser vers moi.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6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Une nuit, j’ai décidé de me débarrasser une fois pour toutes de mon cauchemar.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58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J’ai pris mon cauchemar</a:t>
                      </a:r>
                      <a:r>
                        <a:rPr lang="fr-CA" sz="16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par la main et je l’ai installé dans mon lit.</a:t>
                      </a:r>
                      <a:endParaRPr lang="fr-CA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122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</dc:creator>
  <cp:lastModifiedBy>Caroline Brault</cp:lastModifiedBy>
  <cp:revision>3</cp:revision>
  <dcterms:created xsi:type="dcterms:W3CDTF">2016-10-05T01:09:05Z</dcterms:created>
  <dcterms:modified xsi:type="dcterms:W3CDTF">2018-06-18T22:42:41Z</dcterms:modified>
</cp:coreProperties>
</file>