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media1.mp4" ContentType="video/unknown"/>
  <Override PartName="/ppt/media/media2.mp4" ContentType="video/unknown"/>
  <Override PartName="/ppt/media/image8.jpeg" ContentType="image/jpeg"/>
  <Override PartName="/ppt/media/media3.mp4" ContentType="video/unknown"/>
  <Override PartName="/ppt/media/image9.jpeg" ContentType="image/jpeg"/>
  <Override PartName="/ppt/media/image10.jpeg" ContentType="image/jpeg"/>
  <Override PartName="/ppt/media/media4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72675A"/>
        </a:solidFill>
        <a:effectLst/>
        <a:uFillTx/>
        <a:latin typeface="Cochin"/>
        <a:ea typeface="Cochin"/>
        <a:cs typeface="Cochin"/>
        <a:sym typeface="Cochin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72675A"/>
        </a:solidFill>
        <a:effectLst/>
        <a:uFillTx/>
        <a:latin typeface="Cochin"/>
        <a:ea typeface="Cochin"/>
        <a:cs typeface="Cochin"/>
        <a:sym typeface="Cochin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72675A"/>
        </a:solidFill>
        <a:effectLst/>
        <a:uFillTx/>
        <a:latin typeface="Cochin"/>
        <a:ea typeface="Cochin"/>
        <a:cs typeface="Cochin"/>
        <a:sym typeface="Cochin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72675A"/>
        </a:solidFill>
        <a:effectLst/>
        <a:uFillTx/>
        <a:latin typeface="Cochin"/>
        <a:ea typeface="Cochin"/>
        <a:cs typeface="Cochin"/>
        <a:sym typeface="Cochin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72675A"/>
        </a:solidFill>
        <a:effectLst/>
        <a:uFillTx/>
        <a:latin typeface="Cochin"/>
        <a:ea typeface="Cochin"/>
        <a:cs typeface="Cochin"/>
        <a:sym typeface="Cochin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72675A"/>
        </a:solidFill>
        <a:effectLst/>
        <a:uFillTx/>
        <a:latin typeface="Cochin"/>
        <a:ea typeface="Cochin"/>
        <a:cs typeface="Cochin"/>
        <a:sym typeface="Cochin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72675A"/>
        </a:solidFill>
        <a:effectLst/>
        <a:uFillTx/>
        <a:latin typeface="Cochin"/>
        <a:ea typeface="Cochin"/>
        <a:cs typeface="Cochin"/>
        <a:sym typeface="Cochin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72675A"/>
        </a:solidFill>
        <a:effectLst/>
        <a:uFillTx/>
        <a:latin typeface="Cochin"/>
        <a:ea typeface="Cochin"/>
        <a:cs typeface="Cochin"/>
        <a:sym typeface="Cochin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72675A"/>
        </a:solidFill>
        <a:effectLst/>
        <a:uFillTx/>
        <a:latin typeface="Cochin"/>
        <a:ea typeface="Cochin"/>
        <a:cs typeface="Cochin"/>
        <a:sym typeface="Cochin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Cochin"/>
          <a:ea typeface="Cochin"/>
          <a:cs typeface="Cochin"/>
        </a:font>
        <a:srgbClr val="72675A"/>
      </a:tcTxStyle>
      <a:tcStyle>
        <a:tcBdr>
          <a:left>
            <a:ln w="12700" cap="flat">
              <a:solidFill>
                <a:srgbClr val="184472"/>
              </a:solidFill>
              <a:prstDash val="solid"/>
              <a:round/>
            </a:ln>
          </a:left>
          <a:right>
            <a:ln w="12700" cap="flat">
              <a:solidFill>
                <a:srgbClr val="184472"/>
              </a:solidFill>
              <a:prstDash val="solid"/>
              <a:round/>
            </a:ln>
          </a:right>
          <a:top>
            <a:ln w="12700" cap="flat">
              <a:solidFill>
                <a:srgbClr val="184472"/>
              </a:solidFill>
              <a:prstDash val="solid"/>
              <a:round/>
            </a:ln>
          </a:top>
          <a:bottom>
            <a:ln w="12700" cap="flat">
              <a:solidFill>
                <a:srgbClr val="184472"/>
              </a:solidFill>
              <a:prstDash val="solid"/>
              <a:round/>
            </a:ln>
          </a:bottom>
          <a:insideH>
            <a:ln w="12700" cap="flat">
              <a:solidFill>
                <a:srgbClr val="184472"/>
              </a:solidFill>
              <a:prstDash val="solid"/>
              <a:round/>
            </a:ln>
          </a:insideH>
          <a:insideV>
            <a:ln w="12700" cap="flat">
              <a:solidFill>
                <a:srgbClr val="184472"/>
              </a:solidFill>
              <a:prstDash val="solid"/>
              <a:round/>
            </a:ln>
          </a:insideV>
        </a:tcBdr>
        <a:fill>
          <a:solidFill>
            <a:srgbClr val="DCE2E8"/>
          </a:solidFill>
        </a:fill>
      </a:tcStyle>
    </a:wholeTbl>
    <a:band2H>
      <a:tcTxStyle b="def" i="def"/>
      <a:tcStyle>
        <a:tcBdr/>
        <a:fill>
          <a:solidFill>
            <a:srgbClr val="EEF1F4"/>
          </a:solidFill>
        </a:fill>
      </a:tcStyle>
    </a:band2H>
    <a:firstCol>
      <a:tcTxStyle b="on" i="off">
        <a:font>
          <a:latin typeface="Cochin"/>
          <a:ea typeface="Cochin"/>
          <a:cs typeface="Cochin"/>
        </a:font>
        <a:srgbClr val="184472"/>
      </a:tcTxStyle>
      <a:tcStyle>
        <a:tcBdr>
          <a:left>
            <a:ln w="12700" cap="flat">
              <a:solidFill>
                <a:srgbClr val="184472"/>
              </a:solidFill>
              <a:prstDash val="solid"/>
              <a:round/>
            </a:ln>
          </a:left>
          <a:right>
            <a:ln w="12700" cap="flat">
              <a:solidFill>
                <a:srgbClr val="184472"/>
              </a:solidFill>
              <a:prstDash val="solid"/>
              <a:round/>
            </a:ln>
          </a:right>
          <a:top>
            <a:ln w="12700" cap="flat">
              <a:solidFill>
                <a:srgbClr val="184472"/>
              </a:solidFill>
              <a:prstDash val="solid"/>
              <a:round/>
            </a:ln>
          </a:top>
          <a:bottom>
            <a:ln w="12700" cap="flat">
              <a:solidFill>
                <a:srgbClr val="184472"/>
              </a:solidFill>
              <a:prstDash val="solid"/>
              <a:round/>
            </a:ln>
          </a:bottom>
          <a:insideH>
            <a:ln w="12700" cap="flat">
              <a:solidFill>
                <a:srgbClr val="184472"/>
              </a:solidFill>
              <a:prstDash val="solid"/>
              <a:round/>
            </a:ln>
          </a:insideH>
          <a:insideV>
            <a:ln w="12700" cap="flat">
              <a:solidFill>
                <a:srgbClr val="18447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ochin"/>
          <a:ea typeface="Cochin"/>
          <a:cs typeface="Cochin"/>
        </a:font>
        <a:srgbClr val="184472"/>
      </a:tcTxStyle>
      <a:tcStyle>
        <a:tcBdr>
          <a:left>
            <a:ln w="12700" cap="flat">
              <a:solidFill>
                <a:srgbClr val="184472"/>
              </a:solidFill>
              <a:prstDash val="solid"/>
              <a:round/>
            </a:ln>
          </a:left>
          <a:right>
            <a:ln w="12700" cap="flat">
              <a:solidFill>
                <a:srgbClr val="184472"/>
              </a:solidFill>
              <a:prstDash val="solid"/>
              <a:round/>
            </a:ln>
          </a:right>
          <a:top>
            <a:ln w="38100" cap="flat">
              <a:solidFill>
                <a:srgbClr val="184472"/>
              </a:solidFill>
              <a:prstDash val="solid"/>
              <a:round/>
            </a:ln>
          </a:top>
          <a:bottom>
            <a:ln w="12700" cap="flat">
              <a:solidFill>
                <a:srgbClr val="184472"/>
              </a:solidFill>
              <a:prstDash val="solid"/>
              <a:round/>
            </a:ln>
          </a:bottom>
          <a:insideH>
            <a:ln w="12700" cap="flat">
              <a:solidFill>
                <a:srgbClr val="184472"/>
              </a:solidFill>
              <a:prstDash val="solid"/>
              <a:round/>
            </a:ln>
          </a:insideH>
          <a:insideV>
            <a:ln w="12700" cap="flat">
              <a:solidFill>
                <a:srgbClr val="18447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ochin"/>
          <a:ea typeface="Cochin"/>
          <a:cs typeface="Cochin"/>
        </a:font>
        <a:srgbClr val="184472"/>
      </a:tcTxStyle>
      <a:tcStyle>
        <a:tcBdr>
          <a:left>
            <a:ln w="12700" cap="flat">
              <a:solidFill>
                <a:srgbClr val="184472"/>
              </a:solidFill>
              <a:prstDash val="solid"/>
              <a:round/>
            </a:ln>
          </a:left>
          <a:right>
            <a:ln w="12700" cap="flat">
              <a:solidFill>
                <a:srgbClr val="184472"/>
              </a:solidFill>
              <a:prstDash val="solid"/>
              <a:round/>
            </a:ln>
          </a:right>
          <a:top>
            <a:ln w="12700" cap="flat">
              <a:solidFill>
                <a:srgbClr val="184472"/>
              </a:solidFill>
              <a:prstDash val="solid"/>
              <a:round/>
            </a:ln>
          </a:top>
          <a:bottom>
            <a:ln w="38100" cap="flat">
              <a:solidFill>
                <a:srgbClr val="184472"/>
              </a:solidFill>
              <a:prstDash val="solid"/>
              <a:round/>
            </a:ln>
          </a:bottom>
          <a:insideH>
            <a:ln w="12700" cap="flat">
              <a:solidFill>
                <a:srgbClr val="184472"/>
              </a:solidFill>
              <a:prstDash val="solid"/>
              <a:round/>
            </a:ln>
          </a:insideH>
          <a:insideV>
            <a:ln w="12700" cap="flat">
              <a:solidFill>
                <a:srgbClr val="18447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ochin"/>
          <a:ea typeface="Cochin"/>
          <a:cs typeface="Cochin"/>
        </a:font>
        <a:srgbClr val="72675A"/>
      </a:tcTxStyle>
      <a:tcStyle>
        <a:tcBdr>
          <a:left>
            <a:ln w="12700" cap="flat">
              <a:solidFill>
                <a:srgbClr val="184472"/>
              </a:solidFill>
              <a:prstDash val="solid"/>
              <a:round/>
            </a:ln>
          </a:left>
          <a:right>
            <a:ln w="12700" cap="flat">
              <a:solidFill>
                <a:srgbClr val="184472"/>
              </a:solidFill>
              <a:prstDash val="solid"/>
              <a:round/>
            </a:ln>
          </a:right>
          <a:top>
            <a:ln w="12700" cap="flat">
              <a:solidFill>
                <a:srgbClr val="184472"/>
              </a:solidFill>
              <a:prstDash val="solid"/>
              <a:round/>
            </a:ln>
          </a:top>
          <a:bottom>
            <a:ln w="12700" cap="flat">
              <a:solidFill>
                <a:srgbClr val="184472"/>
              </a:solidFill>
              <a:prstDash val="solid"/>
              <a:round/>
            </a:ln>
          </a:bottom>
          <a:insideH>
            <a:ln w="12700" cap="flat">
              <a:solidFill>
                <a:srgbClr val="184472"/>
              </a:solidFill>
              <a:prstDash val="solid"/>
              <a:round/>
            </a:ln>
          </a:insideH>
          <a:insideV>
            <a:ln w="12700" cap="flat">
              <a:solidFill>
                <a:srgbClr val="184472"/>
              </a:solidFill>
              <a:prstDash val="solid"/>
              <a:round/>
            </a:ln>
          </a:insideV>
        </a:tcBdr>
        <a:fill>
          <a:solidFill>
            <a:srgbClr val="EAE9DB"/>
          </a:solidFill>
        </a:fill>
      </a:tcStyle>
    </a:wholeTbl>
    <a:band2H>
      <a:tcTxStyle b="def" i="def"/>
      <a:tcStyle>
        <a:tcBdr/>
        <a:fill>
          <a:solidFill>
            <a:srgbClr val="F5F4EE"/>
          </a:solidFill>
        </a:fill>
      </a:tcStyle>
    </a:band2H>
    <a:firstCol>
      <a:tcTxStyle b="on" i="off">
        <a:font>
          <a:latin typeface="Cochin"/>
          <a:ea typeface="Cochin"/>
          <a:cs typeface="Cochin"/>
        </a:font>
        <a:srgbClr val="184472"/>
      </a:tcTxStyle>
      <a:tcStyle>
        <a:tcBdr>
          <a:left>
            <a:ln w="12700" cap="flat">
              <a:solidFill>
                <a:srgbClr val="184472"/>
              </a:solidFill>
              <a:prstDash val="solid"/>
              <a:round/>
            </a:ln>
          </a:left>
          <a:right>
            <a:ln w="12700" cap="flat">
              <a:solidFill>
                <a:srgbClr val="184472"/>
              </a:solidFill>
              <a:prstDash val="solid"/>
              <a:round/>
            </a:ln>
          </a:right>
          <a:top>
            <a:ln w="12700" cap="flat">
              <a:solidFill>
                <a:srgbClr val="184472"/>
              </a:solidFill>
              <a:prstDash val="solid"/>
              <a:round/>
            </a:ln>
          </a:top>
          <a:bottom>
            <a:ln w="12700" cap="flat">
              <a:solidFill>
                <a:srgbClr val="184472"/>
              </a:solidFill>
              <a:prstDash val="solid"/>
              <a:round/>
            </a:ln>
          </a:bottom>
          <a:insideH>
            <a:ln w="12700" cap="flat">
              <a:solidFill>
                <a:srgbClr val="184472"/>
              </a:solidFill>
              <a:prstDash val="solid"/>
              <a:round/>
            </a:ln>
          </a:insideH>
          <a:insideV>
            <a:ln w="12700" cap="flat">
              <a:solidFill>
                <a:srgbClr val="18447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ochin"/>
          <a:ea typeface="Cochin"/>
          <a:cs typeface="Cochin"/>
        </a:font>
        <a:srgbClr val="184472"/>
      </a:tcTxStyle>
      <a:tcStyle>
        <a:tcBdr>
          <a:left>
            <a:ln w="12700" cap="flat">
              <a:solidFill>
                <a:srgbClr val="184472"/>
              </a:solidFill>
              <a:prstDash val="solid"/>
              <a:round/>
            </a:ln>
          </a:left>
          <a:right>
            <a:ln w="12700" cap="flat">
              <a:solidFill>
                <a:srgbClr val="184472"/>
              </a:solidFill>
              <a:prstDash val="solid"/>
              <a:round/>
            </a:ln>
          </a:right>
          <a:top>
            <a:ln w="38100" cap="flat">
              <a:solidFill>
                <a:srgbClr val="184472"/>
              </a:solidFill>
              <a:prstDash val="solid"/>
              <a:round/>
            </a:ln>
          </a:top>
          <a:bottom>
            <a:ln w="12700" cap="flat">
              <a:solidFill>
                <a:srgbClr val="184472"/>
              </a:solidFill>
              <a:prstDash val="solid"/>
              <a:round/>
            </a:ln>
          </a:bottom>
          <a:insideH>
            <a:ln w="12700" cap="flat">
              <a:solidFill>
                <a:srgbClr val="184472"/>
              </a:solidFill>
              <a:prstDash val="solid"/>
              <a:round/>
            </a:ln>
          </a:insideH>
          <a:insideV>
            <a:ln w="12700" cap="flat">
              <a:solidFill>
                <a:srgbClr val="18447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ochin"/>
          <a:ea typeface="Cochin"/>
          <a:cs typeface="Cochin"/>
        </a:font>
        <a:srgbClr val="184472"/>
      </a:tcTxStyle>
      <a:tcStyle>
        <a:tcBdr>
          <a:left>
            <a:ln w="12700" cap="flat">
              <a:solidFill>
                <a:srgbClr val="184472"/>
              </a:solidFill>
              <a:prstDash val="solid"/>
              <a:round/>
            </a:ln>
          </a:left>
          <a:right>
            <a:ln w="12700" cap="flat">
              <a:solidFill>
                <a:srgbClr val="184472"/>
              </a:solidFill>
              <a:prstDash val="solid"/>
              <a:round/>
            </a:ln>
          </a:right>
          <a:top>
            <a:ln w="12700" cap="flat">
              <a:solidFill>
                <a:srgbClr val="184472"/>
              </a:solidFill>
              <a:prstDash val="solid"/>
              <a:round/>
            </a:ln>
          </a:top>
          <a:bottom>
            <a:ln w="38100" cap="flat">
              <a:solidFill>
                <a:srgbClr val="184472"/>
              </a:solidFill>
              <a:prstDash val="solid"/>
              <a:round/>
            </a:ln>
          </a:bottom>
          <a:insideH>
            <a:ln w="12700" cap="flat">
              <a:solidFill>
                <a:srgbClr val="184472"/>
              </a:solidFill>
              <a:prstDash val="solid"/>
              <a:round/>
            </a:ln>
          </a:insideH>
          <a:insideV>
            <a:ln w="12700" cap="flat">
              <a:solidFill>
                <a:srgbClr val="18447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ochin"/>
          <a:ea typeface="Cochin"/>
          <a:cs typeface="Cochin"/>
        </a:font>
        <a:srgbClr val="72675A"/>
      </a:tcTxStyle>
      <a:tcStyle>
        <a:tcBdr>
          <a:left>
            <a:ln w="12700" cap="flat">
              <a:solidFill>
                <a:srgbClr val="184472"/>
              </a:solidFill>
              <a:prstDash val="solid"/>
              <a:round/>
            </a:ln>
          </a:left>
          <a:right>
            <a:ln w="12700" cap="flat">
              <a:solidFill>
                <a:srgbClr val="184472"/>
              </a:solidFill>
              <a:prstDash val="solid"/>
              <a:round/>
            </a:ln>
          </a:right>
          <a:top>
            <a:ln w="12700" cap="flat">
              <a:solidFill>
                <a:srgbClr val="184472"/>
              </a:solidFill>
              <a:prstDash val="solid"/>
              <a:round/>
            </a:ln>
          </a:top>
          <a:bottom>
            <a:ln w="12700" cap="flat">
              <a:solidFill>
                <a:srgbClr val="184472"/>
              </a:solidFill>
              <a:prstDash val="solid"/>
              <a:round/>
            </a:ln>
          </a:bottom>
          <a:insideH>
            <a:ln w="12700" cap="flat">
              <a:solidFill>
                <a:srgbClr val="184472"/>
              </a:solidFill>
              <a:prstDash val="solid"/>
              <a:round/>
            </a:ln>
          </a:insideH>
          <a:insideV>
            <a:ln w="12700" cap="flat">
              <a:solidFill>
                <a:srgbClr val="184472"/>
              </a:solidFill>
              <a:prstDash val="solid"/>
              <a:round/>
            </a:ln>
          </a:insideV>
        </a:tcBdr>
        <a:fill>
          <a:solidFill>
            <a:srgbClr val="E5D8D2"/>
          </a:solidFill>
        </a:fill>
      </a:tcStyle>
    </a:wholeTbl>
    <a:band2H>
      <a:tcTxStyle b="def" i="def"/>
      <a:tcStyle>
        <a:tcBdr/>
        <a:fill>
          <a:solidFill>
            <a:srgbClr val="F3ECEA"/>
          </a:solidFill>
        </a:fill>
      </a:tcStyle>
    </a:band2H>
    <a:firstCol>
      <a:tcTxStyle b="on" i="off">
        <a:font>
          <a:latin typeface="Cochin"/>
          <a:ea typeface="Cochin"/>
          <a:cs typeface="Cochin"/>
        </a:font>
        <a:srgbClr val="184472"/>
      </a:tcTxStyle>
      <a:tcStyle>
        <a:tcBdr>
          <a:left>
            <a:ln w="12700" cap="flat">
              <a:solidFill>
                <a:srgbClr val="184472"/>
              </a:solidFill>
              <a:prstDash val="solid"/>
              <a:round/>
            </a:ln>
          </a:left>
          <a:right>
            <a:ln w="12700" cap="flat">
              <a:solidFill>
                <a:srgbClr val="184472"/>
              </a:solidFill>
              <a:prstDash val="solid"/>
              <a:round/>
            </a:ln>
          </a:right>
          <a:top>
            <a:ln w="12700" cap="flat">
              <a:solidFill>
                <a:srgbClr val="184472"/>
              </a:solidFill>
              <a:prstDash val="solid"/>
              <a:round/>
            </a:ln>
          </a:top>
          <a:bottom>
            <a:ln w="12700" cap="flat">
              <a:solidFill>
                <a:srgbClr val="184472"/>
              </a:solidFill>
              <a:prstDash val="solid"/>
              <a:round/>
            </a:ln>
          </a:bottom>
          <a:insideH>
            <a:ln w="12700" cap="flat">
              <a:solidFill>
                <a:srgbClr val="184472"/>
              </a:solidFill>
              <a:prstDash val="solid"/>
              <a:round/>
            </a:ln>
          </a:insideH>
          <a:insideV>
            <a:ln w="12700" cap="flat">
              <a:solidFill>
                <a:srgbClr val="18447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ochin"/>
          <a:ea typeface="Cochin"/>
          <a:cs typeface="Cochin"/>
        </a:font>
        <a:srgbClr val="184472"/>
      </a:tcTxStyle>
      <a:tcStyle>
        <a:tcBdr>
          <a:left>
            <a:ln w="12700" cap="flat">
              <a:solidFill>
                <a:srgbClr val="184472"/>
              </a:solidFill>
              <a:prstDash val="solid"/>
              <a:round/>
            </a:ln>
          </a:left>
          <a:right>
            <a:ln w="12700" cap="flat">
              <a:solidFill>
                <a:srgbClr val="184472"/>
              </a:solidFill>
              <a:prstDash val="solid"/>
              <a:round/>
            </a:ln>
          </a:right>
          <a:top>
            <a:ln w="38100" cap="flat">
              <a:solidFill>
                <a:srgbClr val="184472"/>
              </a:solidFill>
              <a:prstDash val="solid"/>
              <a:round/>
            </a:ln>
          </a:top>
          <a:bottom>
            <a:ln w="12700" cap="flat">
              <a:solidFill>
                <a:srgbClr val="184472"/>
              </a:solidFill>
              <a:prstDash val="solid"/>
              <a:round/>
            </a:ln>
          </a:bottom>
          <a:insideH>
            <a:ln w="12700" cap="flat">
              <a:solidFill>
                <a:srgbClr val="184472"/>
              </a:solidFill>
              <a:prstDash val="solid"/>
              <a:round/>
            </a:ln>
          </a:insideH>
          <a:insideV>
            <a:ln w="12700" cap="flat">
              <a:solidFill>
                <a:srgbClr val="18447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ochin"/>
          <a:ea typeface="Cochin"/>
          <a:cs typeface="Cochin"/>
        </a:font>
        <a:srgbClr val="184472"/>
      </a:tcTxStyle>
      <a:tcStyle>
        <a:tcBdr>
          <a:left>
            <a:ln w="12700" cap="flat">
              <a:solidFill>
                <a:srgbClr val="184472"/>
              </a:solidFill>
              <a:prstDash val="solid"/>
              <a:round/>
            </a:ln>
          </a:left>
          <a:right>
            <a:ln w="12700" cap="flat">
              <a:solidFill>
                <a:srgbClr val="184472"/>
              </a:solidFill>
              <a:prstDash val="solid"/>
              <a:round/>
            </a:ln>
          </a:right>
          <a:top>
            <a:ln w="12700" cap="flat">
              <a:solidFill>
                <a:srgbClr val="184472"/>
              </a:solidFill>
              <a:prstDash val="solid"/>
              <a:round/>
            </a:ln>
          </a:top>
          <a:bottom>
            <a:ln w="38100" cap="flat">
              <a:solidFill>
                <a:srgbClr val="184472"/>
              </a:solidFill>
              <a:prstDash val="solid"/>
              <a:round/>
            </a:ln>
          </a:bottom>
          <a:insideH>
            <a:ln w="12700" cap="flat">
              <a:solidFill>
                <a:srgbClr val="184472"/>
              </a:solidFill>
              <a:prstDash val="solid"/>
              <a:round/>
            </a:ln>
          </a:insideH>
          <a:insideV>
            <a:ln w="12700" cap="flat">
              <a:solidFill>
                <a:srgbClr val="18447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ochin"/>
          <a:ea typeface="Cochin"/>
          <a:cs typeface="Cochin"/>
        </a:font>
        <a:srgbClr val="72675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EAE9"/>
          </a:solidFill>
        </a:fill>
      </a:tcStyle>
    </a:wholeTbl>
    <a:band2H>
      <a:tcTxStyle b="def" i="def"/>
      <a:tcStyle>
        <a:tcBdr/>
        <a:fill>
          <a:solidFill>
            <a:srgbClr val="184472"/>
          </a:solidFill>
        </a:fill>
      </a:tcStyle>
    </a:band2H>
    <a:firstCol>
      <a:tcTxStyle b="on" i="off">
        <a:font>
          <a:latin typeface="Cochin"/>
          <a:ea typeface="Cochin"/>
          <a:cs typeface="Cochin"/>
        </a:font>
        <a:srgbClr val="18447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ochin"/>
          <a:ea typeface="Cochin"/>
          <a:cs typeface="Cochin"/>
        </a:font>
        <a:srgbClr val="72675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72675A"/>
              </a:solidFill>
              <a:prstDash val="solid"/>
              <a:round/>
            </a:ln>
          </a:top>
          <a:bottom>
            <a:ln w="25400" cap="flat">
              <a:solidFill>
                <a:srgbClr val="72675A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4472"/>
          </a:solidFill>
        </a:fill>
      </a:tcStyle>
    </a:lastRow>
    <a:firstRow>
      <a:tcTxStyle b="on" i="off">
        <a:font>
          <a:latin typeface="Cochin"/>
          <a:ea typeface="Cochin"/>
          <a:cs typeface="Cochin"/>
        </a:font>
        <a:srgbClr val="18447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2675A"/>
              </a:solidFill>
              <a:prstDash val="solid"/>
              <a:round/>
            </a:ln>
          </a:top>
          <a:bottom>
            <a:ln w="25400" cap="flat">
              <a:solidFill>
                <a:srgbClr val="72675A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ochin"/>
          <a:ea typeface="Cochin"/>
          <a:cs typeface="Cochin"/>
        </a:font>
        <a:srgbClr val="72675A"/>
      </a:tcTxStyle>
      <a:tcStyle>
        <a:tcBdr>
          <a:left>
            <a:ln w="12700" cap="flat">
              <a:solidFill>
                <a:srgbClr val="184472"/>
              </a:solidFill>
              <a:prstDash val="solid"/>
              <a:round/>
            </a:ln>
          </a:left>
          <a:right>
            <a:ln w="12700" cap="flat">
              <a:solidFill>
                <a:srgbClr val="184472"/>
              </a:solidFill>
              <a:prstDash val="solid"/>
              <a:round/>
            </a:ln>
          </a:right>
          <a:top>
            <a:ln w="12700" cap="flat">
              <a:solidFill>
                <a:srgbClr val="184472"/>
              </a:solidFill>
              <a:prstDash val="solid"/>
              <a:round/>
            </a:ln>
          </a:top>
          <a:bottom>
            <a:ln w="12700" cap="flat">
              <a:solidFill>
                <a:srgbClr val="184472"/>
              </a:solidFill>
              <a:prstDash val="solid"/>
              <a:round/>
            </a:ln>
          </a:bottom>
          <a:insideH>
            <a:ln w="12700" cap="flat">
              <a:solidFill>
                <a:srgbClr val="184472"/>
              </a:solidFill>
              <a:prstDash val="solid"/>
              <a:round/>
            </a:ln>
          </a:insideH>
          <a:insideV>
            <a:ln w="12700" cap="flat">
              <a:solidFill>
                <a:srgbClr val="184472"/>
              </a:solidFill>
              <a:prstDash val="solid"/>
              <a:round/>
            </a:ln>
          </a:insideV>
        </a:tcBdr>
        <a:fill>
          <a:solidFill>
            <a:srgbClr val="D4D2D0"/>
          </a:solidFill>
        </a:fill>
      </a:tcStyle>
    </a:wholeTbl>
    <a:band2H>
      <a:tcTxStyle b="def" i="def"/>
      <a:tcStyle>
        <a:tcBdr/>
        <a:fill>
          <a:solidFill>
            <a:srgbClr val="EBEAE9"/>
          </a:solidFill>
        </a:fill>
      </a:tcStyle>
    </a:band2H>
    <a:firstCol>
      <a:tcTxStyle b="on" i="off">
        <a:font>
          <a:latin typeface="Cochin"/>
          <a:ea typeface="Cochin"/>
          <a:cs typeface="Cochin"/>
        </a:font>
        <a:srgbClr val="184472"/>
      </a:tcTxStyle>
      <a:tcStyle>
        <a:tcBdr>
          <a:left>
            <a:ln w="12700" cap="flat">
              <a:solidFill>
                <a:srgbClr val="184472"/>
              </a:solidFill>
              <a:prstDash val="solid"/>
              <a:round/>
            </a:ln>
          </a:left>
          <a:right>
            <a:ln w="12700" cap="flat">
              <a:solidFill>
                <a:srgbClr val="184472"/>
              </a:solidFill>
              <a:prstDash val="solid"/>
              <a:round/>
            </a:ln>
          </a:right>
          <a:top>
            <a:ln w="12700" cap="flat">
              <a:solidFill>
                <a:srgbClr val="184472"/>
              </a:solidFill>
              <a:prstDash val="solid"/>
              <a:round/>
            </a:ln>
          </a:top>
          <a:bottom>
            <a:ln w="12700" cap="flat">
              <a:solidFill>
                <a:srgbClr val="184472"/>
              </a:solidFill>
              <a:prstDash val="solid"/>
              <a:round/>
            </a:ln>
          </a:bottom>
          <a:insideH>
            <a:ln w="12700" cap="flat">
              <a:solidFill>
                <a:srgbClr val="184472"/>
              </a:solidFill>
              <a:prstDash val="solid"/>
              <a:round/>
            </a:ln>
          </a:insideH>
          <a:insideV>
            <a:ln w="12700" cap="flat">
              <a:solidFill>
                <a:srgbClr val="184472"/>
              </a:solidFill>
              <a:prstDash val="solid"/>
              <a:round/>
            </a:ln>
          </a:insideV>
        </a:tcBdr>
        <a:fill>
          <a:solidFill>
            <a:srgbClr val="72675A"/>
          </a:solidFill>
        </a:fill>
      </a:tcStyle>
    </a:firstCol>
    <a:lastRow>
      <a:tcTxStyle b="on" i="off">
        <a:font>
          <a:latin typeface="Cochin"/>
          <a:ea typeface="Cochin"/>
          <a:cs typeface="Cochin"/>
        </a:font>
        <a:srgbClr val="184472"/>
      </a:tcTxStyle>
      <a:tcStyle>
        <a:tcBdr>
          <a:left>
            <a:ln w="12700" cap="flat">
              <a:solidFill>
                <a:srgbClr val="184472"/>
              </a:solidFill>
              <a:prstDash val="solid"/>
              <a:round/>
            </a:ln>
          </a:left>
          <a:right>
            <a:ln w="12700" cap="flat">
              <a:solidFill>
                <a:srgbClr val="184472"/>
              </a:solidFill>
              <a:prstDash val="solid"/>
              <a:round/>
            </a:ln>
          </a:right>
          <a:top>
            <a:ln w="38100" cap="flat">
              <a:solidFill>
                <a:srgbClr val="184472"/>
              </a:solidFill>
              <a:prstDash val="solid"/>
              <a:round/>
            </a:ln>
          </a:top>
          <a:bottom>
            <a:ln w="12700" cap="flat">
              <a:solidFill>
                <a:srgbClr val="184472"/>
              </a:solidFill>
              <a:prstDash val="solid"/>
              <a:round/>
            </a:ln>
          </a:bottom>
          <a:insideH>
            <a:ln w="12700" cap="flat">
              <a:solidFill>
                <a:srgbClr val="184472"/>
              </a:solidFill>
              <a:prstDash val="solid"/>
              <a:round/>
            </a:ln>
          </a:insideH>
          <a:insideV>
            <a:ln w="12700" cap="flat">
              <a:solidFill>
                <a:srgbClr val="184472"/>
              </a:solidFill>
              <a:prstDash val="solid"/>
              <a:round/>
            </a:ln>
          </a:insideV>
        </a:tcBdr>
        <a:fill>
          <a:solidFill>
            <a:srgbClr val="72675A"/>
          </a:solidFill>
        </a:fill>
      </a:tcStyle>
    </a:lastRow>
    <a:firstRow>
      <a:tcTxStyle b="on" i="off">
        <a:font>
          <a:latin typeface="Cochin"/>
          <a:ea typeface="Cochin"/>
          <a:cs typeface="Cochin"/>
        </a:font>
        <a:srgbClr val="184472"/>
      </a:tcTxStyle>
      <a:tcStyle>
        <a:tcBdr>
          <a:left>
            <a:ln w="12700" cap="flat">
              <a:solidFill>
                <a:srgbClr val="184472"/>
              </a:solidFill>
              <a:prstDash val="solid"/>
              <a:round/>
            </a:ln>
          </a:left>
          <a:right>
            <a:ln w="12700" cap="flat">
              <a:solidFill>
                <a:srgbClr val="184472"/>
              </a:solidFill>
              <a:prstDash val="solid"/>
              <a:round/>
            </a:ln>
          </a:right>
          <a:top>
            <a:ln w="12700" cap="flat">
              <a:solidFill>
                <a:srgbClr val="184472"/>
              </a:solidFill>
              <a:prstDash val="solid"/>
              <a:round/>
            </a:ln>
          </a:top>
          <a:bottom>
            <a:ln w="38100" cap="flat">
              <a:solidFill>
                <a:srgbClr val="184472"/>
              </a:solidFill>
              <a:prstDash val="solid"/>
              <a:round/>
            </a:ln>
          </a:bottom>
          <a:insideH>
            <a:ln w="12700" cap="flat">
              <a:solidFill>
                <a:srgbClr val="184472"/>
              </a:solidFill>
              <a:prstDash val="solid"/>
              <a:round/>
            </a:ln>
          </a:insideH>
          <a:insideV>
            <a:ln w="12700" cap="flat">
              <a:solidFill>
                <a:srgbClr val="184472"/>
              </a:solidFill>
              <a:prstDash val="solid"/>
              <a:round/>
            </a:ln>
          </a:insideV>
        </a:tcBdr>
        <a:fill>
          <a:solidFill>
            <a:srgbClr val="72675A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ochin"/>
          <a:ea typeface="Cochin"/>
          <a:cs typeface="Cochin"/>
        </a:font>
        <a:srgbClr val="72675A"/>
      </a:tcTxStyle>
      <a:tcStyle>
        <a:tcBdr>
          <a:left>
            <a:ln w="12700" cap="flat">
              <a:solidFill>
                <a:srgbClr val="72675A"/>
              </a:solidFill>
              <a:prstDash val="solid"/>
              <a:round/>
            </a:ln>
          </a:left>
          <a:right>
            <a:ln w="12700" cap="flat">
              <a:solidFill>
                <a:srgbClr val="72675A"/>
              </a:solidFill>
              <a:prstDash val="solid"/>
              <a:round/>
            </a:ln>
          </a:right>
          <a:top>
            <a:ln w="12700" cap="flat">
              <a:solidFill>
                <a:srgbClr val="72675A"/>
              </a:solidFill>
              <a:prstDash val="solid"/>
              <a:round/>
            </a:ln>
          </a:top>
          <a:bottom>
            <a:ln w="12700" cap="flat">
              <a:solidFill>
                <a:srgbClr val="72675A"/>
              </a:solidFill>
              <a:prstDash val="solid"/>
              <a:round/>
            </a:ln>
          </a:bottom>
          <a:insideH>
            <a:ln w="12700" cap="flat">
              <a:solidFill>
                <a:srgbClr val="72675A"/>
              </a:solidFill>
              <a:prstDash val="solid"/>
              <a:round/>
            </a:ln>
          </a:insideH>
          <a:insideV>
            <a:ln w="12700" cap="flat">
              <a:solidFill>
                <a:srgbClr val="72675A"/>
              </a:solidFill>
              <a:prstDash val="solid"/>
              <a:round/>
            </a:ln>
          </a:insideV>
        </a:tcBdr>
        <a:fill>
          <a:solidFill>
            <a:srgbClr val="72675A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ochin"/>
          <a:ea typeface="Cochin"/>
          <a:cs typeface="Cochin"/>
        </a:font>
        <a:srgbClr val="72675A"/>
      </a:tcTxStyle>
      <a:tcStyle>
        <a:tcBdr>
          <a:left>
            <a:ln w="12700" cap="flat">
              <a:solidFill>
                <a:srgbClr val="72675A"/>
              </a:solidFill>
              <a:prstDash val="solid"/>
              <a:round/>
            </a:ln>
          </a:left>
          <a:right>
            <a:ln w="12700" cap="flat">
              <a:solidFill>
                <a:srgbClr val="72675A"/>
              </a:solidFill>
              <a:prstDash val="solid"/>
              <a:round/>
            </a:ln>
          </a:right>
          <a:top>
            <a:ln w="12700" cap="flat">
              <a:solidFill>
                <a:srgbClr val="72675A"/>
              </a:solidFill>
              <a:prstDash val="solid"/>
              <a:round/>
            </a:ln>
          </a:top>
          <a:bottom>
            <a:ln w="12700" cap="flat">
              <a:solidFill>
                <a:srgbClr val="72675A"/>
              </a:solidFill>
              <a:prstDash val="solid"/>
              <a:round/>
            </a:ln>
          </a:bottom>
          <a:insideH>
            <a:ln w="12700" cap="flat">
              <a:solidFill>
                <a:srgbClr val="72675A"/>
              </a:solidFill>
              <a:prstDash val="solid"/>
              <a:round/>
            </a:ln>
          </a:insideH>
          <a:insideV>
            <a:ln w="12700" cap="flat">
              <a:solidFill>
                <a:srgbClr val="72675A"/>
              </a:solidFill>
              <a:prstDash val="solid"/>
              <a:round/>
            </a:ln>
          </a:insideV>
        </a:tcBdr>
        <a:fill>
          <a:solidFill>
            <a:srgbClr val="72675A">
              <a:alpha val="20000"/>
            </a:srgbClr>
          </a:solidFill>
        </a:fill>
      </a:tcStyle>
    </a:firstCol>
    <a:lastRow>
      <a:tcTxStyle b="on" i="off">
        <a:font>
          <a:latin typeface="Cochin"/>
          <a:ea typeface="Cochin"/>
          <a:cs typeface="Cochin"/>
        </a:font>
        <a:srgbClr val="72675A"/>
      </a:tcTxStyle>
      <a:tcStyle>
        <a:tcBdr>
          <a:left>
            <a:ln w="12700" cap="flat">
              <a:solidFill>
                <a:srgbClr val="72675A"/>
              </a:solidFill>
              <a:prstDash val="solid"/>
              <a:round/>
            </a:ln>
          </a:left>
          <a:right>
            <a:ln w="12700" cap="flat">
              <a:solidFill>
                <a:srgbClr val="72675A"/>
              </a:solidFill>
              <a:prstDash val="solid"/>
              <a:round/>
            </a:ln>
          </a:right>
          <a:top>
            <a:ln w="50800" cap="flat">
              <a:solidFill>
                <a:srgbClr val="72675A"/>
              </a:solidFill>
              <a:prstDash val="solid"/>
              <a:round/>
            </a:ln>
          </a:top>
          <a:bottom>
            <a:ln w="12700" cap="flat">
              <a:solidFill>
                <a:srgbClr val="72675A"/>
              </a:solidFill>
              <a:prstDash val="solid"/>
              <a:round/>
            </a:ln>
          </a:bottom>
          <a:insideH>
            <a:ln w="12700" cap="flat">
              <a:solidFill>
                <a:srgbClr val="72675A"/>
              </a:solidFill>
              <a:prstDash val="solid"/>
              <a:round/>
            </a:ln>
          </a:insideH>
          <a:insideV>
            <a:ln w="12700" cap="flat">
              <a:solidFill>
                <a:srgbClr val="72675A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ochin"/>
          <a:ea typeface="Cochin"/>
          <a:cs typeface="Cochin"/>
        </a:font>
        <a:srgbClr val="72675A"/>
      </a:tcTxStyle>
      <a:tcStyle>
        <a:tcBdr>
          <a:left>
            <a:ln w="12700" cap="flat">
              <a:solidFill>
                <a:srgbClr val="72675A"/>
              </a:solidFill>
              <a:prstDash val="solid"/>
              <a:round/>
            </a:ln>
          </a:left>
          <a:right>
            <a:ln w="12700" cap="flat">
              <a:solidFill>
                <a:srgbClr val="72675A"/>
              </a:solidFill>
              <a:prstDash val="solid"/>
              <a:round/>
            </a:ln>
          </a:right>
          <a:top>
            <a:ln w="12700" cap="flat">
              <a:solidFill>
                <a:srgbClr val="72675A"/>
              </a:solidFill>
              <a:prstDash val="solid"/>
              <a:round/>
            </a:ln>
          </a:top>
          <a:bottom>
            <a:ln w="25400" cap="flat">
              <a:solidFill>
                <a:srgbClr val="72675A"/>
              </a:solidFill>
              <a:prstDash val="solid"/>
              <a:round/>
            </a:ln>
          </a:bottom>
          <a:insideH>
            <a:ln w="12700" cap="flat">
              <a:solidFill>
                <a:srgbClr val="72675A"/>
              </a:solidFill>
              <a:prstDash val="solid"/>
              <a:round/>
            </a:ln>
          </a:insideH>
          <a:insideV>
            <a:ln w="12700" cap="flat">
              <a:solidFill>
                <a:srgbClr val="72675A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079500" y="2438400"/>
            <a:ext cx="11176000" cy="2921000"/>
          </a:xfrm>
          <a:prstGeom prst="rect">
            <a:avLst/>
          </a:prstGeom>
        </p:spPr>
        <p:txBody>
          <a:bodyPr anchor="b"/>
          <a:lstStyle>
            <a:lvl1pPr>
              <a:defRPr cap="all" spc="232">
                <a:solidFill>
                  <a:srgbClr val="EBEBEB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5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079500" y="5346700"/>
            <a:ext cx="11176000" cy="1397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pc="144" sz="36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1pPr>
            <a:lvl2pPr marL="0" indent="0" algn="ctr">
              <a:spcBef>
                <a:spcPts val="0"/>
              </a:spcBef>
              <a:buSzTx/>
              <a:buNone/>
              <a:defRPr spc="144" sz="36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2pPr>
            <a:lvl3pPr marL="0" indent="0" algn="ctr">
              <a:spcBef>
                <a:spcPts val="0"/>
              </a:spcBef>
              <a:buSzTx/>
              <a:buNone/>
              <a:defRPr spc="144" sz="36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3pPr>
            <a:lvl4pPr marL="0" indent="0" algn="ctr">
              <a:spcBef>
                <a:spcPts val="0"/>
              </a:spcBef>
              <a:buSzTx/>
              <a:buNone/>
              <a:defRPr spc="144" sz="36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4pPr>
            <a:lvl5pPr marL="0" indent="0" algn="ctr">
              <a:spcBef>
                <a:spcPts val="0"/>
              </a:spcBef>
              <a:buSzTx/>
              <a:buNone/>
              <a:defRPr spc="144" sz="36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C8C8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2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Image"/>
          <p:cNvSpPr/>
          <p:nvPr>
            <p:ph type="pic" sz="half" idx="13"/>
          </p:nvPr>
        </p:nvSpPr>
        <p:spPr>
          <a:xfrm>
            <a:off x="1015999" y="1176019"/>
            <a:ext cx="5261431" cy="7366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3" name="Image"/>
          <p:cNvSpPr/>
          <p:nvPr>
            <p:ph type="pic" sz="half" idx="14"/>
          </p:nvPr>
        </p:nvSpPr>
        <p:spPr>
          <a:xfrm>
            <a:off x="6743700" y="1181100"/>
            <a:ext cx="5257800" cy="73609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Image"/>
          <p:cNvSpPr/>
          <p:nvPr>
            <p:ph type="pic" sz="quarter" idx="13"/>
          </p:nvPr>
        </p:nvSpPr>
        <p:spPr>
          <a:xfrm>
            <a:off x="6743700" y="5207000"/>
            <a:ext cx="5257800" cy="3454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Image"/>
          <p:cNvSpPr/>
          <p:nvPr>
            <p:ph type="pic" sz="quarter" idx="14"/>
          </p:nvPr>
        </p:nvSpPr>
        <p:spPr>
          <a:xfrm>
            <a:off x="6743700" y="1282700"/>
            <a:ext cx="5257800" cy="3429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Image"/>
          <p:cNvSpPr/>
          <p:nvPr>
            <p:ph type="pic" sz="half" idx="15"/>
          </p:nvPr>
        </p:nvSpPr>
        <p:spPr>
          <a:xfrm>
            <a:off x="1011464" y="1277619"/>
            <a:ext cx="5270502" cy="7378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Body Level One…"/>
          <p:cNvSpPr txBox="1"/>
          <p:nvPr>
            <p:ph type="body" sz="quarter" idx="1"/>
          </p:nvPr>
        </p:nvSpPr>
        <p:spPr>
          <a:xfrm>
            <a:off x="1270000" y="6362700"/>
            <a:ext cx="10464800" cy="558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  <a:lvl2pPr marL="754380" indent="-335280" algn="ctr">
              <a:spcBef>
                <a:spcPts val="0"/>
              </a:spcBef>
              <a:defRPr i="1" sz="3200"/>
            </a:lvl2pPr>
            <a:lvl3pPr marL="1173480" indent="-335280" algn="ctr">
              <a:spcBef>
                <a:spcPts val="0"/>
              </a:spcBef>
              <a:defRPr i="1" sz="3200"/>
            </a:lvl3pPr>
            <a:lvl4pPr marL="1592580" indent="-335280" algn="ctr">
              <a:spcBef>
                <a:spcPts val="0"/>
              </a:spcBef>
              <a:defRPr i="1" sz="3200"/>
            </a:lvl4pPr>
            <a:lvl5pPr marL="2011679" indent="-335279" algn="ctr">
              <a:spcBef>
                <a:spcPts val="0"/>
              </a:spcBef>
              <a:defRPr i="1"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“Type a quote here.”"/>
          <p:cNvSpPr txBox="1"/>
          <p:nvPr>
            <p:ph type="body" sz="quarter" idx="13"/>
          </p:nvPr>
        </p:nvSpPr>
        <p:spPr>
          <a:xfrm>
            <a:off x="1270000" y="3911600"/>
            <a:ext cx="10464800" cy="7112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4200"/>
            </a:pP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sz="half" idx="13"/>
          </p:nvPr>
        </p:nvSpPr>
        <p:spPr>
          <a:xfrm>
            <a:off x="1854200" y="1441449"/>
            <a:ext cx="9612314" cy="48895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079500" y="6515100"/>
            <a:ext cx="11176000" cy="1625600"/>
          </a:xfrm>
          <a:prstGeom prst="rect">
            <a:avLst/>
          </a:prstGeom>
        </p:spPr>
        <p:txBody>
          <a:bodyPr anchor="b"/>
          <a:lstStyle>
            <a:lvl1pPr>
              <a:defRPr cap="all" spc="232">
                <a:solidFill>
                  <a:srgbClr val="EBEBEB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5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079500" y="8166100"/>
            <a:ext cx="11176000" cy="1308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pc="144" sz="36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1pPr>
            <a:lvl2pPr marL="0" indent="0" algn="ctr">
              <a:spcBef>
                <a:spcPts val="0"/>
              </a:spcBef>
              <a:buSzTx/>
              <a:buNone/>
              <a:defRPr spc="144" sz="36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2pPr>
            <a:lvl3pPr marL="0" indent="0" algn="ctr">
              <a:spcBef>
                <a:spcPts val="0"/>
              </a:spcBef>
              <a:buSzTx/>
              <a:buNone/>
              <a:defRPr spc="144" sz="36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3pPr>
            <a:lvl4pPr marL="0" indent="0" algn="ctr">
              <a:spcBef>
                <a:spcPts val="0"/>
              </a:spcBef>
              <a:buSzTx/>
              <a:buNone/>
              <a:defRPr spc="144" sz="36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4pPr>
            <a:lvl5pPr marL="0" indent="0" algn="ctr">
              <a:spcBef>
                <a:spcPts val="0"/>
              </a:spcBef>
              <a:buSzTx/>
              <a:buNone/>
              <a:defRPr spc="144" sz="36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C8C8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079500" y="3416300"/>
            <a:ext cx="11176000" cy="2921000"/>
          </a:xfrm>
          <a:prstGeom prst="rect">
            <a:avLst/>
          </a:prstGeom>
        </p:spPr>
        <p:txBody>
          <a:bodyPr/>
          <a:lstStyle>
            <a:lvl1pPr>
              <a:defRPr cap="all" spc="232">
                <a:solidFill>
                  <a:srgbClr val="EBEBEB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5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C8C8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43700" y="1193800"/>
            <a:ext cx="5257800" cy="73609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14400" y="1193800"/>
            <a:ext cx="5270500" cy="3911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14400" y="5219700"/>
            <a:ext cx="5270500" cy="3378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43700" y="2997200"/>
            <a:ext cx="5270202" cy="53975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14400" y="2705100"/>
            <a:ext cx="5118100" cy="6019800"/>
          </a:xfrm>
          <a:prstGeom prst="rect">
            <a:avLst/>
          </a:prstGeom>
        </p:spPr>
        <p:txBody>
          <a:bodyPr/>
          <a:lstStyle>
            <a:lvl1pPr marL="342900" indent="-342900">
              <a:defRPr sz="3400"/>
            </a:lvl1pPr>
            <a:lvl2pPr marL="685800" indent="-342900">
              <a:defRPr sz="3400"/>
            </a:lvl2pPr>
            <a:lvl3pPr marL="1028700" indent="-342900">
              <a:defRPr sz="3400"/>
            </a:lvl3pPr>
            <a:lvl4pPr marL="1371600" indent="-342900">
              <a:defRPr sz="3400"/>
            </a:lvl4pPr>
            <a:lvl5pPr marL="1714500" indent="-342900"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14400" y="685800"/>
            <a:ext cx="11176000" cy="83820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Cap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idx="13"/>
          </p:nvPr>
        </p:nvSpPr>
        <p:spPr>
          <a:xfrm>
            <a:off x="1016000" y="1219200"/>
            <a:ext cx="10985500" cy="558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1016000" y="7200900"/>
            <a:ext cx="5207000" cy="6604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24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  <a:lvl2pPr marL="0" indent="0">
              <a:spcBef>
                <a:spcPts val="0"/>
              </a:spcBef>
              <a:buSzTx/>
              <a:buNone/>
              <a:defRPr sz="24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2pPr>
            <a:lvl3pPr marL="0" indent="0">
              <a:spcBef>
                <a:spcPts val="0"/>
              </a:spcBef>
              <a:buSzTx/>
              <a:buNone/>
              <a:defRPr sz="24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3pPr>
            <a:lvl4pPr marL="0" indent="0">
              <a:spcBef>
                <a:spcPts val="0"/>
              </a:spcBef>
              <a:buSzTx/>
              <a:buNone/>
              <a:defRPr sz="24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4pPr>
            <a:lvl5pPr marL="0" indent="0">
              <a:spcBef>
                <a:spcPts val="0"/>
              </a:spcBef>
              <a:buSzTx/>
              <a:buNone/>
              <a:defRPr sz="24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14400" y="317500"/>
            <a:ext cx="11176000" cy="177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14400" y="2717800"/>
            <a:ext cx="11176000" cy="635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599" y="9118599"/>
            <a:ext cx="342901" cy="355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434343"/>
                </a:solidFill>
                <a:effectLst>
                  <a:outerShdw sx="100000" sy="100000" kx="0" ky="0" algn="b" rotWithShape="0" blurRad="25400" dist="23648" dir="16200000">
                    <a:srgbClr val="000000">
                      <a:alpha val="20689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ln>
            <a:noFill/>
          </a:ln>
          <a:solidFill>
            <a:srgbClr val="817463"/>
          </a:solidFill>
          <a:uFillTx/>
          <a:latin typeface="Baskerville"/>
          <a:ea typeface="Baskerville"/>
          <a:cs typeface="Baskerville"/>
          <a:sym typeface="Baskervill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ln>
            <a:noFill/>
          </a:ln>
          <a:solidFill>
            <a:srgbClr val="817463"/>
          </a:solidFill>
          <a:uFillTx/>
          <a:latin typeface="Baskerville"/>
          <a:ea typeface="Baskerville"/>
          <a:cs typeface="Baskerville"/>
          <a:sym typeface="Baskervill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ln>
            <a:noFill/>
          </a:ln>
          <a:solidFill>
            <a:srgbClr val="817463"/>
          </a:solidFill>
          <a:uFillTx/>
          <a:latin typeface="Baskerville"/>
          <a:ea typeface="Baskerville"/>
          <a:cs typeface="Baskerville"/>
          <a:sym typeface="Baskervill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ln>
            <a:noFill/>
          </a:ln>
          <a:solidFill>
            <a:srgbClr val="817463"/>
          </a:solidFill>
          <a:uFillTx/>
          <a:latin typeface="Baskerville"/>
          <a:ea typeface="Baskerville"/>
          <a:cs typeface="Baskerville"/>
          <a:sym typeface="Baskervill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ln>
            <a:noFill/>
          </a:ln>
          <a:solidFill>
            <a:srgbClr val="817463"/>
          </a:solidFill>
          <a:uFillTx/>
          <a:latin typeface="Baskerville"/>
          <a:ea typeface="Baskerville"/>
          <a:cs typeface="Baskerville"/>
          <a:sym typeface="Baskervill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ln>
            <a:noFill/>
          </a:ln>
          <a:solidFill>
            <a:srgbClr val="817463"/>
          </a:solidFill>
          <a:uFillTx/>
          <a:latin typeface="Baskerville"/>
          <a:ea typeface="Baskerville"/>
          <a:cs typeface="Baskerville"/>
          <a:sym typeface="Baskervill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ln>
            <a:noFill/>
          </a:ln>
          <a:solidFill>
            <a:srgbClr val="817463"/>
          </a:solidFill>
          <a:uFillTx/>
          <a:latin typeface="Baskerville"/>
          <a:ea typeface="Baskerville"/>
          <a:cs typeface="Baskerville"/>
          <a:sym typeface="Baskervill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ln>
            <a:noFill/>
          </a:ln>
          <a:solidFill>
            <a:srgbClr val="817463"/>
          </a:solidFill>
          <a:uFillTx/>
          <a:latin typeface="Baskerville"/>
          <a:ea typeface="Baskerville"/>
          <a:cs typeface="Baskerville"/>
          <a:sym typeface="Baskervill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ln>
            <a:noFill/>
          </a:ln>
          <a:solidFill>
            <a:srgbClr val="817463"/>
          </a:solidFill>
          <a:uFillTx/>
          <a:latin typeface="Baskerville"/>
          <a:ea typeface="Baskerville"/>
          <a:cs typeface="Baskerville"/>
          <a:sym typeface="Baskerville"/>
        </a:defRPr>
      </a:lvl9pPr>
    </p:titleStyle>
    <p:bodyStyle>
      <a:lvl1pPr marL="419100" marR="0" indent="-4191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72675A"/>
          </a:solidFill>
          <a:uFillTx/>
          <a:latin typeface="Baskerville"/>
          <a:ea typeface="Baskerville"/>
          <a:cs typeface="Baskerville"/>
          <a:sym typeface="Baskerville"/>
        </a:defRPr>
      </a:lvl1pPr>
      <a:lvl2pPr marL="838200" marR="0" indent="-4191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72675A"/>
          </a:solidFill>
          <a:uFillTx/>
          <a:latin typeface="Baskerville"/>
          <a:ea typeface="Baskerville"/>
          <a:cs typeface="Baskerville"/>
          <a:sym typeface="Baskerville"/>
        </a:defRPr>
      </a:lvl2pPr>
      <a:lvl3pPr marL="1257300" marR="0" indent="-4191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72675A"/>
          </a:solidFill>
          <a:uFillTx/>
          <a:latin typeface="Baskerville"/>
          <a:ea typeface="Baskerville"/>
          <a:cs typeface="Baskerville"/>
          <a:sym typeface="Baskerville"/>
        </a:defRPr>
      </a:lvl3pPr>
      <a:lvl4pPr marL="1676400" marR="0" indent="-4191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72675A"/>
          </a:solidFill>
          <a:uFillTx/>
          <a:latin typeface="Baskerville"/>
          <a:ea typeface="Baskerville"/>
          <a:cs typeface="Baskerville"/>
          <a:sym typeface="Baskerville"/>
        </a:defRPr>
      </a:lvl4pPr>
      <a:lvl5pPr marL="2095500" marR="0" indent="-4191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72675A"/>
          </a:solidFill>
          <a:uFillTx/>
          <a:latin typeface="Baskerville"/>
          <a:ea typeface="Baskerville"/>
          <a:cs typeface="Baskerville"/>
          <a:sym typeface="Baskerville"/>
        </a:defRPr>
      </a:lvl5pPr>
      <a:lvl6pPr marL="2514600" marR="0" indent="-4191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72675A"/>
          </a:solidFill>
          <a:uFillTx/>
          <a:latin typeface="Baskerville"/>
          <a:ea typeface="Baskerville"/>
          <a:cs typeface="Baskerville"/>
          <a:sym typeface="Baskerville"/>
        </a:defRPr>
      </a:lvl6pPr>
      <a:lvl7pPr marL="2933700" marR="0" indent="-4191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72675A"/>
          </a:solidFill>
          <a:uFillTx/>
          <a:latin typeface="Baskerville"/>
          <a:ea typeface="Baskerville"/>
          <a:cs typeface="Baskerville"/>
          <a:sym typeface="Baskerville"/>
        </a:defRPr>
      </a:lvl7pPr>
      <a:lvl8pPr marL="3352800" marR="0" indent="-4191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72675A"/>
          </a:solidFill>
          <a:uFillTx/>
          <a:latin typeface="Baskerville"/>
          <a:ea typeface="Baskerville"/>
          <a:cs typeface="Baskerville"/>
          <a:sym typeface="Baskerville"/>
        </a:defRPr>
      </a:lvl8pPr>
      <a:lvl9pPr marL="3771900" marR="0" indent="-4191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72675A"/>
          </a:solidFill>
          <a:uFillTx/>
          <a:latin typeface="Baskerville"/>
          <a:ea typeface="Baskerville"/>
          <a:cs typeface="Baskerville"/>
          <a:sym typeface="Baskervill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3" Type="http://schemas.microsoft.com/office/2007/relationships/media" Target="../media/media4.mp4"/><Relationship Id="rId4" Type="http://schemas.openxmlformats.org/officeDocument/2006/relationships/image" Target="../media/image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3" Type="http://schemas.microsoft.com/office/2007/relationships/media" Target="../media/media3.mp4"/><Relationship Id="rId4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8" name="Body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9" name="WhatsApp Image 2018-10-31 at 6.09.26 PM.jpeg" descr="WhatsApp Image 2018-10-31 at 6.09.26 PM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8388" y="4941127"/>
            <a:ext cx="16073" cy="214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2" name="Image Gallery"/>
          <p:cNvGrpSpPr/>
          <p:nvPr/>
        </p:nvGrpSpPr>
        <p:grpSpPr>
          <a:xfrm>
            <a:off x="1079500" y="685799"/>
            <a:ext cx="11176000" cy="8623302"/>
            <a:chOff x="0" y="0"/>
            <a:chExt cx="11176000" cy="8623300"/>
          </a:xfrm>
        </p:grpSpPr>
        <p:pic>
          <p:nvPicPr>
            <p:cNvPr id="140" name="WhatsApp Image 2018-10-31 at 6.09.26 PM.jpeg" descr="WhatsApp Image 2018-10-31 at 6.09.26 PM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23366" r="0" b="23366"/>
            <a:stretch>
              <a:fillRect/>
            </a:stretch>
          </p:blipFill>
          <p:spPr>
            <a:xfrm>
              <a:off x="0" y="0"/>
              <a:ext cx="11176000" cy="7937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1" name="The Calm before the storm"/>
            <p:cNvSpPr txBox="1"/>
            <p:nvPr/>
          </p:nvSpPr>
          <p:spPr>
            <a:xfrm>
              <a:off x="0" y="8013700"/>
              <a:ext cx="11176000" cy="609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spAutoFit/>
            </a:bodyPr>
            <a:lstStyle>
              <a:lvl1pPr>
                <a:defRPr sz="3100">
                  <a:solidFill>
                    <a:srgbClr val="FFFFFF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lvl1pPr>
            </a:lstStyle>
            <a:p>
              <a:pPr/>
              <a:r>
                <a:t>The Calm before the storm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WhatsApp Image 2018-11-04 at 7.14.03 PM.jpeg" descr="WhatsApp Image 2018-11-04 at 7.14.03 PM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07257" y="1669076"/>
            <a:ext cx="5590285" cy="7453712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Palpation and Examination of GIT contents in situ"/>
          <p:cNvSpPr txBox="1"/>
          <p:nvPr/>
        </p:nvSpPr>
        <p:spPr>
          <a:xfrm>
            <a:off x="1750179" y="906172"/>
            <a:ext cx="950444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Palpation and Examination of GIT contents in situ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WhatsApp Image 2018-11-04 at 7.14.02 PM.jpeg" descr="WhatsApp Image 2018-11-04 at 7.14.02 PM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92642" y="1546236"/>
            <a:ext cx="5749717" cy="7666288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Exteriorization"/>
          <p:cNvSpPr txBox="1"/>
          <p:nvPr/>
        </p:nvSpPr>
        <p:spPr>
          <a:xfrm>
            <a:off x="4945055" y="806858"/>
            <a:ext cx="311468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Exteriorization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WhatsApp Video 2018-10-31 at 6.09.23 PM.mp4" descr="WhatsApp Video 2018-10-31 at 6.09.23 PM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105640" y="2588217"/>
            <a:ext cx="6475317" cy="5084323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Closing Up"/>
          <p:cNvSpPr txBox="1"/>
          <p:nvPr/>
        </p:nvSpPr>
        <p:spPr>
          <a:xfrm>
            <a:off x="5299535" y="1849670"/>
            <a:ext cx="208752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Closing Up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00000" fill="hold"/>
                                        <p:tgtEl>
                                          <p:spTgt spid="1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2400" y="2152650"/>
            <a:ext cx="7620000" cy="5448300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Instruments Needed"/>
          <p:cNvSpPr txBox="1"/>
          <p:nvPr/>
        </p:nvSpPr>
        <p:spPr>
          <a:xfrm>
            <a:off x="4468285" y="1422400"/>
            <a:ext cx="406823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Instruments Needed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WhatsApp Image 2018-10-31 at 6.09.25 PM.jpeg" descr="WhatsApp Image 2018-10-31 at 6.09.25 PM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09900" y="-977900"/>
            <a:ext cx="73152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Draping Procedure"/>
          <p:cNvSpPr txBox="1"/>
          <p:nvPr/>
        </p:nvSpPr>
        <p:spPr>
          <a:xfrm>
            <a:off x="4195167" y="8917623"/>
            <a:ext cx="368752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Draping Procedure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WhatsApp Image 2018-10-30 at 10.02.56 PM.jpeg" descr="WhatsApp Image 2018-10-30 at 10.02.56 PM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61657" y="124531"/>
            <a:ext cx="6681485" cy="8908645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Draping Procedure continued"/>
          <p:cNvSpPr txBox="1"/>
          <p:nvPr/>
        </p:nvSpPr>
        <p:spPr>
          <a:xfrm>
            <a:off x="3237183" y="9083150"/>
            <a:ext cx="5769014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Draping Procedure continued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WhatsApp Image 2018-10-30 at 10.02.57 PM.jpeg" descr="WhatsApp Image 2018-10-30 at 10.02.57 PM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57479" y="244375"/>
            <a:ext cx="6402403" cy="8536535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Draping Procedure completed"/>
          <p:cNvSpPr txBox="1"/>
          <p:nvPr/>
        </p:nvSpPr>
        <p:spPr>
          <a:xfrm>
            <a:off x="3610631" y="8918978"/>
            <a:ext cx="578353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Draping Procedure completed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WhatsApp Video 2018-10-30 at 10.02.27 PM.mp4" descr="WhatsApp Video 2018-10-30 at 10.02.27 PM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616106" y="2302444"/>
            <a:ext cx="9144188" cy="7180711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Ensuring proper incision site location"/>
          <p:cNvSpPr txBox="1"/>
          <p:nvPr/>
        </p:nvSpPr>
        <p:spPr>
          <a:xfrm>
            <a:off x="2710653" y="927099"/>
            <a:ext cx="728554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Ensuring proper incision site location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3333" fill="hold"/>
                                        <p:tgtEl>
                                          <p:spTgt spid="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WhatsApp Video 2018-10-30 at 10.02.32 PM.mp4" descr="WhatsApp Video 2018-10-30 at 10.02.32 PM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966689" y="1315426"/>
            <a:ext cx="9071423" cy="7122747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Incision"/>
          <p:cNvSpPr txBox="1"/>
          <p:nvPr/>
        </p:nvSpPr>
        <p:spPr>
          <a:xfrm>
            <a:off x="5223602" y="8680467"/>
            <a:ext cx="161980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Incision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66666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ex lap skin incision .jpeg" descr="ex lap skin incision 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89307" y="1888414"/>
            <a:ext cx="5426186" cy="7234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WhatsApp Video 2018-10-30 at 10.02.38 PM.mp4" descr="WhatsApp Video 2018-10-30 at 10.02.38 PM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871850" y="2254610"/>
            <a:ext cx="7261101" cy="570131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Ligating cutaneous vessel"/>
          <p:cNvSpPr txBox="1"/>
          <p:nvPr/>
        </p:nvSpPr>
        <p:spPr>
          <a:xfrm>
            <a:off x="3347949" y="8470703"/>
            <a:ext cx="505090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Ligating cutaneous vessel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3333" fill="hold"/>
                                        <p:tgtEl>
                                          <p:spTgt spid="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PhotoPortfolio">
  <a:themeElements>
    <a:clrScheme name="PhotoPortfolio">
      <a:dk1>
        <a:srgbClr val="72675A"/>
      </a:dk1>
      <a:lt1>
        <a:srgbClr val="184172"/>
      </a:lt1>
      <a:dk2>
        <a:srgbClr val="A7A7A7"/>
      </a:dk2>
      <a:lt2>
        <a:srgbClr val="535353"/>
      </a:lt2>
      <a:accent1>
        <a:srgbClr val="95ABBF"/>
      </a:accent1>
      <a:accent2>
        <a:srgbClr val="8FAC7A"/>
      </a:accent2>
      <a:accent3>
        <a:srgbClr val="C6C190"/>
      </a:accent3>
      <a:accent4>
        <a:srgbClr val="C2B18B"/>
      </a:accent4>
      <a:accent5>
        <a:srgbClr val="D9A774"/>
      </a:accent5>
      <a:accent6>
        <a:srgbClr val="B78367"/>
      </a:accent6>
      <a:hlink>
        <a:srgbClr val="0000FF"/>
      </a:hlink>
      <a:folHlink>
        <a:srgbClr val="FF00FF"/>
      </a:folHlink>
    </a:clrScheme>
    <a:fontScheme name="PhotoPortfolio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Photo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a:effectStyle>
        <a:effectStyle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a:effectStyle>
        <a:effectStyle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84472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38100" dir="540000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72675A"/>
            </a:solidFill>
            <a:effectLst/>
            <a:uFillTx/>
            <a:latin typeface="Cochin"/>
            <a:ea typeface="Cochin"/>
            <a:cs typeface="Cochin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38100" dir="540000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72675A"/>
            </a:solidFill>
            <a:effectLst/>
            <a:uFillTx/>
            <a:latin typeface="Cochin"/>
            <a:ea typeface="Cochin"/>
            <a:cs typeface="Cochin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PhotoPortfolio">
  <a:themeElements>
    <a:clrScheme name="PhotoPortfoli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5ABBF"/>
      </a:accent1>
      <a:accent2>
        <a:srgbClr val="8FAC7A"/>
      </a:accent2>
      <a:accent3>
        <a:srgbClr val="C6C190"/>
      </a:accent3>
      <a:accent4>
        <a:srgbClr val="C2B18B"/>
      </a:accent4>
      <a:accent5>
        <a:srgbClr val="D9A774"/>
      </a:accent5>
      <a:accent6>
        <a:srgbClr val="B78367"/>
      </a:accent6>
      <a:hlink>
        <a:srgbClr val="0000FF"/>
      </a:hlink>
      <a:folHlink>
        <a:srgbClr val="FF00FF"/>
      </a:folHlink>
    </a:clrScheme>
    <a:fontScheme name="PhotoPortfolio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Photo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a:effectStyle>
        <a:effectStyle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a:effectStyle>
        <a:effectStyle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84472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38100" dir="540000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72675A"/>
            </a:solidFill>
            <a:effectLst/>
            <a:uFillTx/>
            <a:latin typeface="Cochin"/>
            <a:ea typeface="Cochin"/>
            <a:cs typeface="Cochin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38100" dir="540000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72675A"/>
            </a:solidFill>
            <a:effectLst/>
            <a:uFillTx/>
            <a:latin typeface="Cochin"/>
            <a:ea typeface="Cochin"/>
            <a:cs typeface="Cochin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