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950075" cy="9236075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>
        <p:scale>
          <a:sx n="30" d="100"/>
          <a:sy n="30" d="100"/>
        </p:scale>
        <p:origin x="2899" y="1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3920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0618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2341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771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5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4019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314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1327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3663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872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7675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8B9-BF57-4900-A1D8-72BC2A9C8795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8D99-A64A-49D7-A70B-F32B23B8AA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983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7061" t="13574" r="37804" b="21441"/>
          <a:stretch/>
        </p:blipFill>
        <p:spPr>
          <a:xfrm>
            <a:off x="0" y="0"/>
            <a:ext cx="6858000" cy="909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7602" t="28653" r="37319" b="9730"/>
          <a:stretch/>
        </p:blipFill>
        <p:spPr>
          <a:xfrm>
            <a:off x="-1" y="0"/>
            <a:ext cx="7112001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 Sánchez Schultz</dc:creator>
  <cp:lastModifiedBy>Ernesto Sánchez Schultz</cp:lastModifiedBy>
  <cp:revision>1</cp:revision>
  <cp:lastPrinted>2024-04-03T20:02:30Z</cp:lastPrinted>
  <dcterms:created xsi:type="dcterms:W3CDTF">2024-04-03T19:54:01Z</dcterms:created>
  <dcterms:modified xsi:type="dcterms:W3CDTF">2024-04-03T20:03:43Z</dcterms:modified>
</cp:coreProperties>
</file>