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A72211F0-D6A7-4F95-BCA4-9D7574A5FDD2}" type="datetimeFigureOut">
              <a:rPr lang="es-MX" smtClean="0"/>
              <a:pPr/>
              <a:t>21/10/2009</a:t>
            </a:fld>
            <a:endParaRPr lang="es-MX"/>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MX"/>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B5C7CD4-60B1-47A0-B224-DCA81D427982}"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72211F0-D6A7-4F95-BCA4-9D7574A5FDD2}" type="datetimeFigureOut">
              <a:rPr lang="es-MX" smtClean="0"/>
              <a:pPr/>
              <a:t>21/10/2009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5C7CD4-60B1-47A0-B224-DCA81D427982}"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72211F0-D6A7-4F95-BCA4-9D7574A5FDD2}" type="datetimeFigureOut">
              <a:rPr lang="es-MX" smtClean="0"/>
              <a:pPr/>
              <a:t>21/10/2009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5C7CD4-60B1-47A0-B224-DCA81D427982}"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A72211F0-D6A7-4F95-BCA4-9D7574A5FDD2}" type="datetimeFigureOut">
              <a:rPr lang="es-MX" smtClean="0"/>
              <a:pPr/>
              <a:t>21/10/2009</a:t>
            </a:fld>
            <a:endParaRPr lang="es-MX"/>
          </a:p>
        </p:txBody>
      </p:sp>
      <p:sp>
        <p:nvSpPr>
          <p:cNvPr id="5" name="4 Marcador de pie de página"/>
          <p:cNvSpPr>
            <a:spLocks noGrp="1"/>
          </p:cNvSpPr>
          <p:nvPr>
            <p:ph type="ftr" sz="quarter" idx="11"/>
          </p:nvPr>
        </p:nvSpPr>
        <p:spPr>
          <a:xfrm>
            <a:off x="457200" y="6480969"/>
            <a:ext cx="4260056" cy="300831"/>
          </a:xfrm>
        </p:spPr>
        <p:txBody>
          <a:bodyPr/>
          <a:lstStyle/>
          <a:p>
            <a:endParaRPr lang="es-MX"/>
          </a:p>
        </p:txBody>
      </p:sp>
      <p:sp>
        <p:nvSpPr>
          <p:cNvPr id="6" name="5 Marcador de número de diapositiva"/>
          <p:cNvSpPr>
            <a:spLocks noGrp="1"/>
          </p:cNvSpPr>
          <p:nvPr>
            <p:ph type="sldNum" sz="quarter" idx="12"/>
          </p:nvPr>
        </p:nvSpPr>
        <p:spPr/>
        <p:txBody>
          <a:bodyPr/>
          <a:lstStyle/>
          <a:p>
            <a:fld id="{DB5C7CD4-60B1-47A0-B224-DCA81D427982}"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A72211F0-D6A7-4F95-BCA4-9D7574A5FDD2}" type="datetimeFigureOut">
              <a:rPr lang="es-MX" smtClean="0"/>
              <a:pPr/>
              <a:t>21/10/2009</a:t>
            </a:fld>
            <a:endParaRPr lang="es-MX"/>
          </a:p>
        </p:txBody>
      </p:sp>
      <p:sp>
        <p:nvSpPr>
          <p:cNvPr id="5" name="4 Marcador de pie de página"/>
          <p:cNvSpPr>
            <a:spLocks noGrp="1"/>
          </p:cNvSpPr>
          <p:nvPr>
            <p:ph type="ftr" sz="quarter" idx="11"/>
          </p:nvPr>
        </p:nvSpPr>
        <p:spPr>
          <a:xfrm>
            <a:off x="2619376" y="6480969"/>
            <a:ext cx="4260056" cy="300831"/>
          </a:xfrm>
        </p:spPr>
        <p:txBody>
          <a:bodyPr/>
          <a:lstStyle/>
          <a:p>
            <a:endParaRPr lang="es-MX"/>
          </a:p>
        </p:txBody>
      </p:sp>
      <p:sp>
        <p:nvSpPr>
          <p:cNvPr id="6" name="5 Marcador de número de diapositiva"/>
          <p:cNvSpPr>
            <a:spLocks noGrp="1"/>
          </p:cNvSpPr>
          <p:nvPr>
            <p:ph type="sldNum" sz="quarter" idx="12"/>
          </p:nvPr>
        </p:nvSpPr>
        <p:spPr>
          <a:xfrm>
            <a:off x="8451056" y="809624"/>
            <a:ext cx="502920" cy="300831"/>
          </a:xfrm>
        </p:spPr>
        <p:txBody>
          <a:bodyPr/>
          <a:lstStyle/>
          <a:p>
            <a:fld id="{DB5C7CD4-60B1-47A0-B224-DCA81D427982}" type="slidenum">
              <a:rPr lang="es-MX" smtClean="0"/>
              <a:pPr/>
              <a:t>‹Nº›</a:t>
            </a:fld>
            <a:endParaRPr lang="es-MX"/>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A72211F0-D6A7-4F95-BCA4-9D7574A5FDD2}" type="datetimeFigureOut">
              <a:rPr lang="es-MX" smtClean="0"/>
              <a:pPr/>
              <a:t>21/10/2009</a:t>
            </a:fld>
            <a:endParaRPr lang="es-MX"/>
          </a:p>
        </p:txBody>
      </p:sp>
      <p:sp>
        <p:nvSpPr>
          <p:cNvPr id="6" name="5 Marcador de pie de página"/>
          <p:cNvSpPr>
            <a:spLocks noGrp="1"/>
          </p:cNvSpPr>
          <p:nvPr>
            <p:ph type="ftr" sz="quarter" idx="11"/>
          </p:nvPr>
        </p:nvSpPr>
        <p:spPr>
          <a:xfrm>
            <a:off x="457200" y="6480969"/>
            <a:ext cx="4260056" cy="301752"/>
          </a:xfrm>
        </p:spPr>
        <p:txBody>
          <a:bodyPr/>
          <a:lstStyle/>
          <a:p>
            <a:endParaRPr lang="es-MX"/>
          </a:p>
        </p:txBody>
      </p:sp>
      <p:sp>
        <p:nvSpPr>
          <p:cNvPr id="7" name="6 Marcador de número de diapositiva"/>
          <p:cNvSpPr>
            <a:spLocks noGrp="1"/>
          </p:cNvSpPr>
          <p:nvPr>
            <p:ph type="sldNum" sz="quarter" idx="12"/>
          </p:nvPr>
        </p:nvSpPr>
        <p:spPr>
          <a:xfrm>
            <a:off x="7589520" y="6480969"/>
            <a:ext cx="502920" cy="301752"/>
          </a:xfrm>
        </p:spPr>
        <p:txBody>
          <a:bodyPr/>
          <a:lstStyle/>
          <a:p>
            <a:fld id="{DB5C7CD4-60B1-47A0-B224-DCA81D427982}"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A72211F0-D6A7-4F95-BCA4-9D7574A5FDD2}" type="datetimeFigureOut">
              <a:rPr lang="es-MX" smtClean="0"/>
              <a:pPr/>
              <a:t>21/10/2009</a:t>
            </a:fld>
            <a:endParaRPr lang="es-MX"/>
          </a:p>
        </p:txBody>
      </p:sp>
      <p:sp>
        <p:nvSpPr>
          <p:cNvPr id="8" name="7 Marcador de pie de página"/>
          <p:cNvSpPr>
            <a:spLocks noGrp="1"/>
          </p:cNvSpPr>
          <p:nvPr>
            <p:ph type="ftr" sz="quarter" idx="11"/>
          </p:nvPr>
        </p:nvSpPr>
        <p:spPr>
          <a:xfrm>
            <a:off x="457200" y="6480969"/>
            <a:ext cx="4261104" cy="301752"/>
          </a:xfrm>
        </p:spPr>
        <p:txBody>
          <a:bodyPr/>
          <a:lstStyle/>
          <a:p>
            <a:endParaRPr lang="es-MX"/>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DB5C7CD4-60B1-47A0-B224-DCA81D427982}"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72211F0-D6A7-4F95-BCA4-9D7574A5FDD2}" type="datetimeFigureOut">
              <a:rPr lang="es-MX" smtClean="0"/>
              <a:pPr/>
              <a:t>21/10/2009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B5C7CD4-60B1-47A0-B224-DCA81D427982}"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A72211F0-D6A7-4F95-BCA4-9D7574A5FDD2}" type="datetimeFigureOut">
              <a:rPr lang="es-MX" smtClean="0"/>
              <a:pPr/>
              <a:t>21/10/2009</a:t>
            </a:fld>
            <a:endParaRPr lang="es-MX"/>
          </a:p>
        </p:txBody>
      </p:sp>
      <p:sp>
        <p:nvSpPr>
          <p:cNvPr id="3" name="2 Marcador de pie de página"/>
          <p:cNvSpPr>
            <a:spLocks noGrp="1"/>
          </p:cNvSpPr>
          <p:nvPr>
            <p:ph type="ftr" sz="quarter" idx="11"/>
          </p:nvPr>
        </p:nvSpPr>
        <p:spPr>
          <a:xfrm>
            <a:off x="457200" y="6481890"/>
            <a:ext cx="4260056" cy="300831"/>
          </a:xfrm>
        </p:spPr>
        <p:txBody>
          <a:bodyPr/>
          <a:lstStyle/>
          <a:p>
            <a:endParaRPr lang="es-MX"/>
          </a:p>
        </p:txBody>
      </p:sp>
      <p:sp>
        <p:nvSpPr>
          <p:cNvPr id="4" name="3 Marcador de número de diapositiva"/>
          <p:cNvSpPr>
            <a:spLocks noGrp="1"/>
          </p:cNvSpPr>
          <p:nvPr>
            <p:ph type="sldNum" sz="quarter" idx="12"/>
          </p:nvPr>
        </p:nvSpPr>
        <p:spPr>
          <a:xfrm>
            <a:off x="7589520" y="6480969"/>
            <a:ext cx="502920" cy="301752"/>
          </a:xfrm>
        </p:spPr>
        <p:txBody>
          <a:bodyPr/>
          <a:lstStyle/>
          <a:p>
            <a:fld id="{DB5C7CD4-60B1-47A0-B224-DCA81D427982}"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A72211F0-D6A7-4F95-BCA4-9D7574A5FDD2}" type="datetimeFigureOut">
              <a:rPr lang="es-MX" smtClean="0"/>
              <a:pPr/>
              <a:t>21/10/2009</a:t>
            </a:fld>
            <a:endParaRPr lang="es-MX"/>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DB5C7CD4-60B1-47A0-B224-DCA81D427982}"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A72211F0-D6A7-4F95-BCA4-9D7574A5FDD2}" type="datetimeFigureOut">
              <a:rPr lang="es-MX" smtClean="0"/>
              <a:pPr/>
              <a:t>21/10/2009</a:t>
            </a:fld>
            <a:endParaRPr lang="es-MX"/>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MX"/>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DB5C7CD4-60B1-47A0-B224-DCA81D427982}"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72211F0-D6A7-4F95-BCA4-9D7574A5FDD2}" type="datetimeFigureOut">
              <a:rPr lang="es-MX" smtClean="0"/>
              <a:pPr/>
              <a:t>21/10/2009</a:t>
            </a:fld>
            <a:endParaRPr lang="es-MX"/>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MX"/>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B5C7CD4-60B1-47A0-B224-DCA81D427982}" type="slidenum">
              <a:rPr lang="es-MX" smtClean="0"/>
              <a:pPr/>
              <a:t>‹Nº›</a:t>
            </a:fld>
            <a:endParaRPr lang="es-MX"/>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images.google.com.mx/imgres?imgurl=http://techpubs.sgi.com/library/dynaweb_docs/linux/SGI_EndUser/books/SGIconsole_HW_CG/sgi_html/figures/SGIconsole-laptop.to.Ethernet-hubs.gif&amp;imgrefurl=http://techpubs.sgi.com/library/tpl/cgi-bin/getdoc.cgi%3Fcoll%3Dlinux%26db%3Dbks%26fname%3D/SGI_EndUser/SGIconsole_HW_CG/ch03.html&amp;usg=__T0Bb1PeH9eyXh-4J_3q94mFDDU4=&amp;h=674&amp;w=654&amp;sz=30&amp;hl=es&amp;start=3&amp;tbnid=8K76Z2yagPrnqM:&amp;tbnh=138&amp;tbnw=134&amp;prev=/images%3Fq%3Dhubs%26gbv%3D2%26hl%3Des" TargetMode="External"/><Relationship Id="rId2" Type="http://schemas.openxmlformats.org/officeDocument/2006/relationships/hyperlink" Target="http://es.wikipedia.org/wiki/Idioma_ingl%C3%A9s" TargetMode="Externa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images.google.com.mx/imgres?imgurl=http://techpubs.sgi.com/library/dynaweb_docs/linux/SGI_EndUser/books/SGIconsole_HW_CG/sgi_html/figures/SGIconsole-1100.to.Ethernet-hubs.gif&amp;imgrefurl=http://techpubs.sgi.com/library/tpl/cgi-bin/getdoc.cgi%3Fcoll%3Dlinux%26db%3Dbks%26fname%3D/SGI_EndUser/SGIconsole_HW_CG/ch03.html&amp;usg=__rdbbJBFzF_sY-W2R5aoB195BugQ=&amp;h=593&amp;w=668&amp;sz=21&amp;hl=es&amp;start=4&amp;tbnid=4ODsFj0R81zDuM:&amp;tbnh=123&amp;tbnw=138&amp;prev=/images%3Fq%3Dhubs%26gbv%3D2%26hl%3Des" TargetMode="Externa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http://images.google.com.mx/imgres?imgurl=http://www.windowsnetworking.com/img/gifbasic/hub2sped.gif&amp;imgrefurl=http://www.windowsnetworking.com/articles_tutorials/autoslct.html&amp;usg=__JF76NmfDieRL1U2OGl2KXC8t5Qg=&amp;h=338&amp;w=558&amp;sz=9&amp;hl=es&amp;start=2&amp;tbnid=XxUk-KuDA07SIM:&amp;tbnh=81&amp;tbnw=133&amp;prev=/images%3Fq%3Dhubs%26gbv%3D2%26hl%3Des" TargetMode="External"/><Relationship Id="rId2" Type="http://schemas.openxmlformats.org/officeDocument/2006/relationships/hyperlink" Target="http://es.wikipedia.org/wiki/Concentrador"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ctr"/>
            <a:r>
              <a:rPr lang="es-MX" b="1" dirty="0" smtClean="0"/>
              <a:t>HUBS</a:t>
            </a:r>
            <a:endParaRPr lang="es-MX" b="1" dirty="0"/>
          </a:p>
        </p:txBody>
      </p:sp>
      <p:sp>
        <p:nvSpPr>
          <p:cNvPr id="3" name="2 Subtítulo"/>
          <p:cNvSpPr>
            <a:spLocks noGrp="1"/>
          </p:cNvSpPr>
          <p:nvPr>
            <p:ph type="subTitle" idx="1"/>
          </p:nvPr>
        </p:nvSpPr>
        <p:spPr/>
        <p:txBody>
          <a:bodyPr/>
          <a:lstStyle/>
          <a:p>
            <a:r>
              <a:rPr lang="es-MX" dirty="0" smtClean="0"/>
              <a:t>}</a:t>
            </a:r>
            <a:endParaRPr lang="es-MX" dirty="0"/>
          </a:p>
        </p:txBody>
      </p:sp>
      <p:sp>
        <p:nvSpPr>
          <p:cNvPr id="4" name="3 Rectángulo"/>
          <p:cNvSpPr/>
          <p:nvPr/>
        </p:nvSpPr>
        <p:spPr>
          <a:xfrm>
            <a:off x="428596" y="2500305"/>
            <a:ext cx="8358246" cy="2862322"/>
          </a:xfrm>
          <a:prstGeom prst="rect">
            <a:avLst/>
          </a:prstGeom>
        </p:spPr>
        <p:txBody>
          <a:bodyPr wrap="square">
            <a:spAutoFit/>
          </a:bodyPr>
          <a:lstStyle/>
          <a:p>
            <a:r>
              <a:rPr lang="es-MX" b="1" dirty="0" err="1" smtClean="0"/>
              <a:t>Hub</a:t>
            </a:r>
            <a:r>
              <a:rPr lang="es-MX" dirty="0" smtClean="0"/>
              <a:t> tiene varios significados, según el contexto en el cual es empleado.</a:t>
            </a:r>
          </a:p>
          <a:p>
            <a:r>
              <a:rPr lang="es-MX" dirty="0" smtClean="0"/>
              <a:t>Tiene los siguientes significados técnicos:</a:t>
            </a:r>
          </a:p>
          <a:p>
            <a:r>
              <a:rPr lang="es-MX" dirty="0" smtClean="0"/>
              <a:t>En </a:t>
            </a:r>
            <a:r>
              <a:rPr lang="es-MX" b="1" dirty="0" smtClean="0">
                <a:hlinkClick r:id="rId2" action="ppaction://hlinkfile" tooltip="Idioma inglés"/>
              </a:rPr>
              <a:t>inglés</a:t>
            </a:r>
            <a:r>
              <a:rPr lang="es-MX" dirty="0" smtClean="0"/>
              <a:t> </a:t>
            </a:r>
            <a:r>
              <a:rPr lang="es-MX" i="1" dirty="0" err="1" smtClean="0"/>
              <a:t>hub</a:t>
            </a:r>
            <a:r>
              <a:rPr lang="es-MX" dirty="0" smtClean="0"/>
              <a:t> es el centro de un sistema en general, en el que coinciden los radios y donde se encuentra el eje. El término se utiliza internacionalmente para identificar sistemas que mantienen una fuerte dependencia de un punto central. </a:t>
            </a:r>
          </a:p>
          <a:p>
            <a:r>
              <a:rPr lang="es-MX" dirty="0" smtClean="0"/>
              <a:t>Un concentrador funciona repitiendo cada paquete de datos en cada uno de los puertos con los que cuenta, excepto en el que ha recibido el paquete, de forma que todos los puntos tienen acceso a los datos. editado por </a:t>
            </a:r>
            <a:r>
              <a:rPr lang="es-MX" dirty="0" err="1" smtClean="0"/>
              <a:t>sulimar</a:t>
            </a:r>
            <a:endParaRPr lang="es-MX" dirty="0"/>
          </a:p>
        </p:txBody>
      </p:sp>
      <p:pic>
        <p:nvPicPr>
          <p:cNvPr id="2050" name="Picture 2" descr="http://t2.gstatic.com/images?q=tbn:8K76Z2yagPrnqM:http://techpubs.sgi.com/library/dynaweb_docs/linux/SGI_EndUser/books/SGIconsole_HW_CG/sgi_html/figures/SGIconsole-laptop.to.Ethernet-hubs.gif">
            <a:hlinkClick r:id="rId3"/>
          </p:cNvPr>
          <p:cNvPicPr>
            <a:picLocks noChangeAspect="1" noChangeArrowheads="1"/>
          </p:cNvPicPr>
          <p:nvPr/>
        </p:nvPicPr>
        <p:blipFill>
          <a:blip r:embed="rId4"/>
          <a:srcRect/>
          <a:stretch>
            <a:fillRect/>
          </a:stretch>
        </p:blipFill>
        <p:spPr bwMode="auto">
          <a:xfrm>
            <a:off x="785786" y="500042"/>
            <a:ext cx="2357454" cy="1714504"/>
          </a:xfrm>
          <a:prstGeom prst="rect">
            <a:avLst/>
          </a:prstGeom>
          <a:noFill/>
        </p:spPr>
      </p:pic>
      <p:pic>
        <p:nvPicPr>
          <p:cNvPr id="2052" name="Picture 4" descr="http://t0.gstatic.com/images?q=tbn:4ODsFj0R81zDuM:http://techpubs.sgi.com/library/dynaweb_docs/linux/SGI_EndUser/books/SGIconsole_HW_CG/sgi_html/figures/SGIconsole-1100.to.Ethernet-hubs.gif">
            <a:hlinkClick r:id="rId5"/>
          </p:cNvPr>
          <p:cNvPicPr>
            <a:picLocks noChangeAspect="1" noChangeArrowheads="1"/>
          </p:cNvPicPr>
          <p:nvPr/>
        </p:nvPicPr>
        <p:blipFill>
          <a:blip r:embed="rId6"/>
          <a:srcRect/>
          <a:stretch>
            <a:fillRect/>
          </a:stretch>
        </p:blipFill>
        <p:spPr bwMode="auto">
          <a:xfrm>
            <a:off x="5429256" y="5357826"/>
            <a:ext cx="2928958" cy="1357322"/>
          </a:xfrm>
          <a:prstGeom prst="rect">
            <a:avLst/>
          </a:prstGeom>
          <a:noFill/>
        </p:spPr>
      </p:pic>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MX" dirty="0" smtClean="0"/>
              <a:t>En </a:t>
            </a:r>
            <a:r>
              <a:rPr lang="es-MX" b="1" dirty="0" smtClean="0"/>
              <a:t>informática</a:t>
            </a:r>
            <a:r>
              <a:rPr lang="es-MX" dirty="0" smtClean="0"/>
              <a:t> un </a:t>
            </a:r>
            <a:r>
              <a:rPr lang="es-MX" dirty="0" err="1" smtClean="0">
                <a:hlinkClick r:id="rId2" action="ppaction://hlinkfile" tooltip="Concentrador"/>
              </a:rPr>
              <a:t>hub</a:t>
            </a:r>
            <a:r>
              <a:rPr lang="es-MX" dirty="0" smtClean="0"/>
              <a:t> o </a:t>
            </a:r>
            <a:r>
              <a:rPr lang="es-MX" dirty="0" smtClean="0">
                <a:hlinkClick r:id="rId2" action="ppaction://hlinkfile" tooltip="Concentrador"/>
              </a:rPr>
              <a:t>concentrador</a:t>
            </a:r>
            <a:r>
              <a:rPr lang="es-MX" dirty="0" smtClean="0"/>
              <a:t> es un equipo de redes que permite conectar entre sí otros equipos y retransmite los paquetes que recibe desde cualquiera de ellos a todos los demás. Los </a:t>
            </a:r>
            <a:r>
              <a:rPr lang="es-MX" dirty="0" err="1" smtClean="0"/>
              <a:t>hubs</a:t>
            </a:r>
            <a:r>
              <a:rPr lang="es-MX" dirty="0" smtClean="0"/>
              <a:t> han dejado de ser utilizados, debido al gran nivel de colisiones y tráfico de red que propician. </a:t>
            </a:r>
          </a:p>
          <a:p>
            <a:endParaRPr lang="es-MX" dirty="0"/>
          </a:p>
        </p:txBody>
      </p:sp>
      <p:pic>
        <p:nvPicPr>
          <p:cNvPr id="1026" name="Picture 2" descr="http://t0.gstatic.com/images?q=tbn:XxUk-KuDA07SIM:http://www.windowsnetworking.com/img/gifbasic/hub2sped.gif">
            <a:hlinkClick r:id="rId3"/>
          </p:cNvPr>
          <p:cNvPicPr>
            <a:picLocks noChangeAspect="1" noChangeArrowheads="1"/>
          </p:cNvPicPr>
          <p:nvPr/>
        </p:nvPicPr>
        <p:blipFill>
          <a:blip r:embed="rId4"/>
          <a:srcRect/>
          <a:stretch>
            <a:fillRect/>
          </a:stretch>
        </p:blipFill>
        <p:spPr bwMode="auto">
          <a:xfrm>
            <a:off x="428596" y="428604"/>
            <a:ext cx="2357454" cy="1271591"/>
          </a:xfrm>
          <a:prstGeom prst="rect">
            <a:avLst/>
          </a:prstGeom>
          <a:noFill/>
        </p:spPr>
      </p:pic>
    </p:spTree>
  </p:cSld>
  <p:clrMapOvr>
    <a:masterClrMapping/>
  </p:clrMapOvr>
  <p:transition>
    <p:wheel spokes="3"/>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TotalTime>
  <Words>162</Words>
  <Application>Microsoft Office PowerPoint</Application>
  <PresentationFormat>Presentación en pantalla (4:3)</PresentationFormat>
  <Paragraphs>7</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Brío</vt:lpstr>
      <vt:lpstr>HUBS</vt:lpstr>
      <vt:lpstr>Diapositiva 2</vt:lpstr>
    </vt:vector>
  </TitlesOfParts>
  <Company>sep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HUBS</dc:title>
  <dc:creator>ALEX</dc:creator>
  <cp:lastModifiedBy>Administrador</cp:lastModifiedBy>
  <cp:revision>2</cp:revision>
  <dcterms:created xsi:type="dcterms:W3CDTF">2009-10-21T14:14:15Z</dcterms:created>
  <dcterms:modified xsi:type="dcterms:W3CDTF">2009-10-21T23:10:25Z</dcterms:modified>
</cp:coreProperties>
</file>