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66" r:id="rId2"/>
  </p:sldIdLst>
  <p:sldSz cx="9144000" cy="6858000" type="screen4x3"/>
  <p:notesSz cx="6858000" cy="9144000"/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71" d="100"/>
          <a:sy n="71" d="100"/>
        </p:scale>
        <p:origin x="-53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6 Forma libre"/>
          <p:cNvSpPr>
            <a:spLocks/>
          </p:cNvSpPr>
          <p:nvPr/>
        </p:nvSpPr>
        <p:spPr bwMode="auto">
          <a:xfrm>
            <a:off x="0" y="4751388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5" name="7 Forma libre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9" name="8 Título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17" name="16 Subtítulo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s-ES" smtClean="0"/>
              <a:t>Haga clic para modificar el estilo de subtítulo del patrón</a:t>
            </a:r>
            <a:endParaRPr lang="en-US"/>
          </a:p>
        </p:txBody>
      </p:sp>
      <p:sp>
        <p:nvSpPr>
          <p:cNvPr id="6" name="2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FDECDF-C136-4B0B-BBF8-584072AE7306}" type="datetimeFigureOut">
              <a:rPr lang="es-ES"/>
              <a:pPr>
                <a:defRPr/>
              </a:pPr>
              <a:t>21/10/2009</a:t>
            </a:fld>
            <a:endParaRPr lang="es-ES"/>
          </a:p>
        </p:txBody>
      </p:sp>
      <p:sp>
        <p:nvSpPr>
          <p:cNvPr id="7" name="1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8" name="2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D3BC2E-314C-4C25-B64F-AB632F280C8B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EB09DD-13E0-4128-B537-B27CCABAF602}" type="datetimeFigureOut">
              <a:rPr lang="es-ES"/>
              <a:pPr>
                <a:defRPr/>
              </a:pPr>
              <a:t>21/10/2009</a:t>
            </a:fld>
            <a:endParaRPr lang="es-ES"/>
          </a:p>
        </p:txBody>
      </p:sp>
      <p:sp>
        <p:nvSpPr>
          <p:cNvPr id="5" name="21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17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BAB40D-370C-4F66-99CD-4B5F293FC3AA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97C201-8280-4AEB-B337-DC404F10830E}" type="datetimeFigureOut">
              <a:rPr lang="es-ES"/>
              <a:pPr>
                <a:defRPr/>
              </a:pPr>
              <a:t>21/10/2009</a:t>
            </a:fld>
            <a:endParaRPr lang="es-ES"/>
          </a:p>
        </p:txBody>
      </p:sp>
      <p:sp>
        <p:nvSpPr>
          <p:cNvPr id="5" name="21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17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7E16E2-34A7-41FC-B099-23C1C50E486D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AF3C2F-26A1-4EC3-9873-AD45EB19297A}" type="datetimeFigureOut">
              <a:rPr lang="es-ES"/>
              <a:pPr>
                <a:defRPr/>
              </a:pPr>
              <a:t>21/10/2009</a:t>
            </a:fld>
            <a:endParaRPr lang="es-ES"/>
          </a:p>
        </p:txBody>
      </p:sp>
      <p:sp>
        <p:nvSpPr>
          <p:cNvPr id="5" name="21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17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81591D-AA50-4AC0-9132-E1E586D74913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6 Forma libre"/>
          <p:cNvSpPr>
            <a:spLocks/>
          </p:cNvSpPr>
          <p:nvPr/>
        </p:nvSpPr>
        <p:spPr bwMode="auto">
          <a:xfrm>
            <a:off x="0" y="4751388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5" name="8 Forma libre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9E58BE-FEE6-410A-B878-0D443F689A8A}" type="datetimeFigureOut">
              <a:rPr lang="es-ES"/>
              <a:pPr>
                <a:defRPr/>
              </a:pPr>
              <a:t>21/10/2009</a:t>
            </a:fld>
            <a:endParaRPr lang="es-ES"/>
          </a:p>
        </p:txBody>
      </p:sp>
      <p:sp>
        <p:nvSpPr>
          <p:cNvPr id="7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8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267521-6D0A-45FF-A1F0-3498E43581F7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833114-BDEF-401C-A6F2-192E590F6A4C}" type="datetimeFigureOut">
              <a:rPr lang="es-ES"/>
              <a:pPr>
                <a:defRPr/>
              </a:pPr>
              <a:t>21/10/2009</a:t>
            </a:fld>
            <a:endParaRPr lang="es-ES"/>
          </a:p>
        </p:txBody>
      </p:sp>
      <p:sp>
        <p:nvSpPr>
          <p:cNvPr id="6" name="21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17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DBBE8F-A2E4-486A-9558-8986B504B124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118DAC-5FB3-4CB0-9515-9037C33B9990}" type="datetimeFigureOut">
              <a:rPr lang="es-ES"/>
              <a:pPr>
                <a:defRPr/>
              </a:pPr>
              <a:t>21/10/2009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6BE18C-6448-45C1-942E-2F96596B34CF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/>
          <a:lstStyle>
            <a:lvl1pPr algn="l">
              <a:defRPr sz="460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CF17AE-7AE6-4946-BADA-90E2234A9229}" type="datetimeFigureOut">
              <a:rPr lang="es-ES"/>
              <a:pPr>
                <a:defRPr/>
              </a:pPr>
              <a:t>21/10/2009</a:t>
            </a:fld>
            <a:endParaRPr lang="es-ES"/>
          </a:p>
        </p:txBody>
      </p:sp>
      <p:sp>
        <p:nvSpPr>
          <p:cNvPr id="4" name="21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17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A3A5FE-EE12-424E-9454-F3C121370CCD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90CA20-8395-47B0-A0E2-DAAD0CD9460B}" type="datetimeFigureOut">
              <a:rPr lang="es-ES"/>
              <a:pPr>
                <a:defRPr/>
              </a:pPr>
              <a:t>21/10/2009</a:t>
            </a:fld>
            <a:endParaRPr lang="es-ES"/>
          </a:p>
        </p:txBody>
      </p:sp>
      <p:sp>
        <p:nvSpPr>
          <p:cNvPr id="3" name="21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17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D11418-8480-4DBE-AED9-2ABFC4223E28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78AA65-080E-4653-A5D4-C02CB4BE896A}" type="datetimeFigureOut">
              <a:rPr lang="es-ES"/>
              <a:pPr>
                <a:defRPr/>
              </a:pPr>
              <a:t>21/10/2009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156575" y="6421438"/>
            <a:ext cx="7620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A419B6-D5D7-4A35-B9B0-381A582B4EC0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s-ES" noProof="0" smtClean="0"/>
              <a:t>Haga clic en el icono para agregar una imagen</a:t>
            </a:r>
            <a:endParaRPr lang="en-US" noProof="0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7B16A5-6D10-4452-ABE4-692046352618}" type="datetimeFigureOut">
              <a:rPr lang="es-ES"/>
              <a:pPr>
                <a:defRPr/>
              </a:pPr>
              <a:t>21/10/2009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70D58B-AB21-40A0-B113-07CC0CF8BCF8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11 Forma libre"/>
          <p:cNvSpPr>
            <a:spLocks/>
          </p:cNvSpPr>
          <p:nvPr/>
        </p:nvSpPr>
        <p:spPr bwMode="auto">
          <a:xfrm>
            <a:off x="0" y="4751388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6" name="15 Forma libre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028" name="8 Marcador de título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7467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45720" tIns="45720" rIns="4572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título del patrón</a:t>
            </a:r>
            <a:endParaRPr lang="en-US" smtClean="0"/>
          </a:p>
        </p:txBody>
      </p:sp>
      <p:sp>
        <p:nvSpPr>
          <p:cNvPr id="1029" name="29 Marcador de texto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7467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smtClean="0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2"/>
          </p:nvPr>
        </p:nvSpPr>
        <p:spPr>
          <a:xfrm>
            <a:off x="457200" y="6421438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 smtClean="0">
                <a:solidFill>
                  <a:schemeClr val="tx2">
                    <a:shade val="5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5010BA7C-2984-4578-B97A-34143D8E5A3B}" type="datetimeFigureOut">
              <a:rPr lang="es-ES"/>
              <a:pPr>
                <a:defRPr/>
              </a:pPr>
              <a:t>21/10/2009</a:t>
            </a:fld>
            <a:endParaRPr lang="es-ES"/>
          </a:p>
        </p:txBody>
      </p:sp>
      <p:sp>
        <p:nvSpPr>
          <p:cNvPr id="22" name="21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421438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tx2">
                    <a:shade val="5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153400" y="6421438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 smtClean="0">
                <a:solidFill>
                  <a:schemeClr val="tx2">
                    <a:shade val="5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D6CACB70-D430-49E1-847A-C52BAF5101F6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20" r:id="rId1"/>
    <p:sldLayoutId id="2147483719" r:id="rId2"/>
    <p:sldLayoutId id="2147483721" r:id="rId3"/>
    <p:sldLayoutId id="2147483718" r:id="rId4"/>
    <p:sldLayoutId id="2147483722" r:id="rId5"/>
    <p:sldLayoutId id="2147483717" r:id="rId6"/>
    <p:sldLayoutId id="2147483716" r:id="rId7"/>
    <p:sldLayoutId id="2147483723" r:id="rId8"/>
    <p:sldLayoutId id="2147483724" r:id="rId9"/>
    <p:sldLayoutId id="2147483715" r:id="rId10"/>
    <p:sldLayoutId id="2147483714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6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/>
        </a:defRPr>
      </a:lvl2pPr>
      <a:lvl3pPr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/>
        </a:defRPr>
      </a:lvl3pPr>
      <a:lvl4pPr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/>
        </a:defRPr>
      </a:lvl4pPr>
      <a:lvl5pPr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/>
        </a:defRPr>
      </a:lvl5pPr>
      <a:lvl6pPr marL="457200"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/>
        </a:defRPr>
      </a:lvl6pPr>
      <a:lvl7pPr marL="914400"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/>
        </a:defRPr>
      </a:lvl7pPr>
      <a:lvl8pPr marL="1371600"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/>
        </a:defRPr>
      </a:lvl8pPr>
      <a:lvl9pPr marL="1828800"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/>
        </a:defRPr>
      </a:lvl9pPr>
    </p:titleStyle>
    <p:bodyStyle>
      <a:lvl1pPr marL="419100" indent="-382588" algn="l" rtl="0" fontAlgn="base">
        <a:spcBef>
          <a:spcPct val="2000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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13" indent="-2730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90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4888" indent="-255588" algn="l" rtl="0" fontAlgn="base">
        <a:spcBef>
          <a:spcPct val="20000"/>
        </a:spcBef>
        <a:spcAft>
          <a:spcPct val="0"/>
        </a:spcAft>
        <a:buClr>
          <a:schemeClr val="accent2"/>
        </a:buClr>
        <a:buSzPct val="85000"/>
        <a:buFont typeface="Arial" charset="0"/>
        <a:buChar char="○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79525" indent="-236538" algn="l" rtl="0" fontAlgn="base">
        <a:spcBef>
          <a:spcPct val="20000"/>
        </a:spcBef>
        <a:spcAft>
          <a:spcPct val="0"/>
        </a:spcAft>
        <a:buClr>
          <a:srgbClr val="DE6C36"/>
        </a:buClr>
        <a:buSzPct val="90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89075" indent="-182563" algn="l" rtl="0" fontAlgn="base">
        <a:spcBef>
          <a:spcPct val="20000"/>
        </a:spcBef>
        <a:spcAft>
          <a:spcPct val="0"/>
        </a:spcAft>
        <a:buClr>
          <a:srgbClr val="F9B639"/>
        </a:buClr>
        <a:buSzPct val="100000"/>
        <a:buFont typeface="Arial" charset="0"/>
        <a:buChar char="-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r" fontAlgn="auto">
              <a:spcAft>
                <a:spcPts val="0"/>
              </a:spcAft>
              <a:defRPr/>
            </a:pPr>
            <a:r>
              <a:rPr lang="es-CO" dirty="0" smtClean="0"/>
              <a:t>UNIX / LINUX</a:t>
            </a:r>
            <a:br>
              <a:rPr lang="es-CO" dirty="0" smtClean="0"/>
            </a:br>
            <a:endParaRPr lang="es-ES" dirty="0"/>
          </a:p>
        </p:txBody>
      </p:sp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420624" indent="-384048" fontAlgn="auto">
              <a:spcAft>
                <a:spcPts val="0"/>
              </a:spcAft>
              <a:buFont typeface="Wingdings 2"/>
              <a:buChar char=""/>
              <a:defRPr/>
            </a:pPr>
            <a:endParaRPr lang="es-CO" dirty="0" smtClean="0"/>
          </a:p>
          <a:p>
            <a:pPr marL="420624" indent="-384048" fontAlgn="auto"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Font typeface="Wingdings" pitchFamily="2" charset="2"/>
              <a:buChar char="Ø"/>
              <a:defRPr/>
            </a:pPr>
            <a:r>
              <a:rPr lang="es-CO" dirty="0" smtClean="0"/>
              <a:t> </a:t>
            </a:r>
            <a:r>
              <a:rPr lang="es-CO" sz="3200" dirty="0" smtClean="0"/>
              <a:t>Tiene capacidades multitarea, multiusuario y multiproceso.</a:t>
            </a:r>
          </a:p>
          <a:p>
            <a:pPr marL="420624" indent="-384048" fontAlgn="auto"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Font typeface="Wingdings" pitchFamily="2" charset="2"/>
              <a:buChar char="Ø"/>
              <a:defRPr/>
            </a:pPr>
            <a:endParaRPr lang="es-CO" sz="3200" dirty="0" smtClean="0"/>
          </a:p>
          <a:p>
            <a:pPr marL="420624" indent="-384048" fontAlgn="auto"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Font typeface="Wingdings" pitchFamily="2" charset="2"/>
              <a:buChar char="Ø"/>
              <a:defRPr/>
            </a:pPr>
            <a:r>
              <a:rPr lang="es-CO" sz="3200" dirty="0" smtClean="0"/>
              <a:t> Usa interfaz de línea de comando. Sin embargo, la mayoría de sus versiones ya disponen de una interfaz gráfica opcional, que el usuario puede instalar.</a:t>
            </a:r>
          </a:p>
          <a:p>
            <a:pPr marL="420624" indent="-384048" fontAlgn="auto">
              <a:spcAft>
                <a:spcPts val="0"/>
              </a:spcAft>
              <a:buFont typeface="Wingdings 2"/>
              <a:buChar char=""/>
              <a:defRPr/>
            </a:pPr>
            <a:endParaRPr lang="es-E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écnico">
  <a:themeElements>
    <a:clrScheme name="Opulento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Técnico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Técnico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54</TotalTime>
  <Words>33</Words>
  <Application>Microsoft Office PowerPoint</Application>
  <PresentationFormat>Presentación en pantalla (4:3)</PresentationFormat>
  <Paragraphs>5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Plantilla de diseño</vt:lpstr>
      </vt:variant>
      <vt:variant>
        <vt:i4>6</vt:i4>
      </vt:variant>
      <vt:variant>
        <vt:lpstr>Títulos de diapositiva</vt:lpstr>
      </vt:variant>
      <vt:variant>
        <vt:i4>1</vt:i4>
      </vt:variant>
    </vt:vector>
  </HeadingPairs>
  <TitlesOfParts>
    <vt:vector size="12" baseType="lpstr">
      <vt:lpstr>Arial</vt:lpstr>
      <vt:lpstr>Franklin Gothic Book</vt:lpstr>
      <vt:lpstr>Wingdings 2</vt:lpstr>
      <vt:lpstr>Calibri</vt:lpstr>
      <vt:lpstr>Wingdings</vt:lpstr>
      <vt:lpstr>Técnico</vt:lpstr>
      <vt:lpstr>Técnico</vt:lpstr>
      <vt:lpstr>Técnico</vt:lpstr>
      <vt:lpstr>Técnico</vt:lpstr>
      <vt:lpstr>Técnico</vt:lpstr>
      <vt:lpstr>Técnico</vt:lpstr>
      <vt:lpstr>UNIX / LINUX </vt:lpstr>
    </vt:vector>
  </TitlesOfParts>
  <Company>mAtHeW0428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ALEX</dc:creator>
  <cp:lastModifiedBy>WinuE</cp:lastModifiedBy>
  <cp:revision>7</cp:revision>
  <dcterms:created xsi:type="dcterms:W3CDTF">2002-09-24T05:13:58Z</dcterms:created>
  <dcterms:modified xsi:type="dcterms:W3CDTF">2009-10-22T00:04:15Z</dcterms:modified>
</cp:coreProperties>
</file>