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7C5C95D-2BD7-4A55-A4F1-9B76F1A86866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9B163C9-223A-419A-9181-F0E270F878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C95D-2BD7-4A55-A4F1-9B76F1A86866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163C9-223A-419A-9181-F0E270F878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C95D-2BD7-4A55-A4F1-9B76F1A86866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163C9-223A-419A-9181-F0E270F878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7C5C95D-2BD7-4A55-A4F1-9B76F1A86866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163C9-223A-419A-9181-F0E270F878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7C5C95D-2BD7-4A55-A4F1-9B76F1A86866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9B163C9-223A-419A-9181-F0E270F878A9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7C5C95D-2BD7-4A55-A4F1-9B76F1A86866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9B163C9-223A-419A-9181-F0E270F878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7C5C95D-2BD7-4A55-A4F1-9B76F1A86866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9B163C9-223A-419A-9181-F0E270F878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C95D-2BD7-4A55-A4F1-9B76F1A86866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163C9-223A-419A-9181-F0E270F878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7C5C95D-2BD7-4A55-A4F1-9B76F1A86866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9B163C9-223A-419A-9181-F0E270F878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7C5C95D-2BD7-4A55-A4F1-9B76F1A86866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9B163C9-223A-419A-9181-F0E270F878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7C5C95D-2BD7-4A55-A4F1-9B76F1A86866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9B163C9-223A-419A-9181-F0E270F878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7C5C95D-2BD7-4A55-A4F1-9B76F1A86866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9B163C9-223A-419A-9181-F0E270F878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HARDWARE DE APLICACION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es aquel que hace que el 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computador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coopere con el 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usuario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en la realización de tareas típicamente humanas, tales como gestionar una contabilidad o escribir un texto.</a:t>
            </a:r>
            <a:endParaRPr lang="es-ES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</TotalTime>
  <Words>32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HARDWARE DE APLICACION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DE APLICACION</dc:title>
  <dc:creator>Click</dc:creator>
  <cp:lastModifiedBy>Click</cp:lastModifiedBy>
  <cp:revision>3</cp:revision>
  <dcterms:created xsi:type="dcterms:W3CDTF">2009-10-07T21:53:08Z</dcterms:created>
  <dcterms:modified xsi:type="dcterms:W3CDTF">2009-10-22T22:40:00Z</dcterms:modified>
</cp:coreProperties>
</file>