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3" d="100"/>
          <a:sy n="63" d="100"/>
        </p:scale>
        <p:origin x="-137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Ref idx="1002">
        <a:schemeClr val="bg2"/>
      </p:bgRef>
    </p:bg>
    <p:spTree>
      <p:nvGrpSpPr>
        <p:cNvPr id="1" name=""/>
        <p:cNvGrpSpPr/>
        <p:nvPr/>
      </p:nvGrpSpPr>
      <p:grpSpPr>
        <a:xfrm>
          <a:off x="0" y="0"/>
          <a:ext cx="0" cy="0"/>
          <a:chOff x="0" y="0"/>
          <a:chExt cx="0" cy="0"/>
        </a:xfrm>
      </p:grpSpPr>
      <p:sp>
        <p:nvSpPr>
          <p:cNvPr id="9" name="8 Título"/>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fld id="{7A847CFC-816F-41D0-AAC0-9BF4FEBC753E}" type="datetimeFigureOut">
              <a:rPr lang="es-ES" smtClean="0"/>
              <a:pPr/>
              <a:t>22/10/2009</a:t>
            </a:fld>
            <a:endParaRPr lang="es-ES"/>
          </a:p>
        </p:txBody>
      </p:sp>
      <p:sp>
        <p:nvSpPr>
          <p:cNvPr id="19" name="18 Marcador de pie de página"/>
          <p:cNvSpPr>
            <a:spLocks noGrp="1"/>
          </p:cNvSpPr>
          <p:nvPr>
            <p:ph type="ftr" sz="quarter" idx="11"/>
          </p:nvPr>
        </p:nvSpPr>
        <p:spPr/>
        <p:txBody>
          <a:bodyPr/>
          <a:lstStyle/>
          <a:p>
            <a:endParaRPr lang="es-ES"/>
          </a:p>
        </p:txBody>
      </p:sp>
      <p:sp>
        <p:nvSpPr>
          <p:cNvPr id="27" name="26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pPr/>
              <a:t>22/10/2009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914401"/>
            <a:ext cx="2057400" cy="5211763"/>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914401"/>
            <a:ext cx="6019800" cy="5211763"/>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pPr/>
              <a:t>22/10/2009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pPr/>
              <a:t>22/10/2009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7A847CFC-816F-41D0-AAC0-9BF4FEBC753E}" type="datetimeFigureOut">
              <a:rPr lang="es-ES" smtClean="0"/>
              <a:pPr/>
              <a:t>22/10/2009</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7A847CFC-816F-41D0-AAC0-9BF4FEBC753E}" type="datetimeFigureOut">
              <a:rPr lang="es-ES" smtClean="0"/>
              <a:pPr/>
              <a:t>22/10/2009</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tIns="45720" anchor="b"/>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7A847CFC-816F-41D0-AAC0-9BF4FEBC753E}" type="datetimeFigureOut">
              <a:rPr lang="es-ES" smtClean="0"/>
              <a:pPr/>
              <a:t>22/10/2009</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7A847CFC-816F-41D0-AAC0-9BF4FEBC753E}" type="datetimeFigureOut">
              <a:rPr lang="es-ES" smtClean="0"/>
              <a:pPr/>
              <a:t>22/10/2009</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7A847CFC-816F-41D0-AAC0-9BF4FEBC753E}" type="datetimeFigureOut">
              <a:rPr lang="es-ES" smtClean="0"/>
              <a:pPr/>
              <a:t>22/10/2009</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7A847CFC-816F-41D0-AAC0-9BF4FEBC753E}" type="datetimeFigureOut">
              <a:rPr lang="es-ES" smtClean="0"/>
              <a:pPr/>
              <a:t>22/10/2009</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Recortar y redondear rectángulo de esquina sencilla"/>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Triángulo rectángulo"/>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Título"/>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7A847CFC-816F-41D0-AAC0-9BF4FEBC753E}" type="datetimeFigureOut">
              <a:rPr lang="es-ES" smtClean="0"/>
              <a:pPr/>
              <a:t>22/10/2009</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a:xfrm>
            <a:off x="8077200" y="6356350"/>
            <a:ext cx="609600" cy="365125"/>
          </a:xfrm>
        </p:spPr>
        <p:txBody>
          <a:bodyPr/>
          <a:lstStyle/>
          <a:p>
            <a:fld id="{132FADFE-3B8F-471C-ABF0-DBC7717ECBBC}" type="slidenum">
              <a:rPr lang="es-ES" smtClean="0"/>
              <a:pPr/>
              <a:t>‹Nº›</a:t>
            </a:fld>
            <a:endParaRPr lang="es-ES"/>
          </a:p>
        </p:txBody>
      </p:sp>
      <p:sp>
        <p:nvSpPr>
          <p:cNvPr id="3" name="2 Marcador de posición de imagen"/>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s-ES" smtClean="0"/>
              <a:t>Haga clic en el icono para agregar una imagen</a:t>
            </a:r>
            <a:endParaRPr kumimoji="0" lang="en-US" dirty="0"/>
          </a:p>
        </p:txBody>
      </p:sp>
      <p:sp>
        <p:nvSpPr>
          <p:cNvPr id="10" name="9 Forma libre"/>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Forma libre"/>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Forma libre"/>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Forma libre"/>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Marcador de título"/>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A847CFC-816F-41D0-AAC0-9BF4FEBC753E}" type="datetimeFigureOut">
              <a:rPr lang="es-ES" smtClean="0"/>
              <a:pPr/>
              <a:t>22/10/2009</a:t>
            </a:fld>
            <a:endParaRPr lang="es-ES"/>
          </a:p>
        </p:txBody>
      </p:sp>
      <p:sp>
        <p:nvSpPr>
          <p:cNvPr id="22" name="21 Marcador de pie de página"/>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s-ES"/>
          </a:p>
        </p:txBody>
      </p:sp>
      <p:sp>
        <p:nvSpPr>
          <p:cNvPr id="18" name="17 Marcador de número de diapositiva"/>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32FADFE-3B8F-471C-ABF0-DBC7717ECBBC}" type="slidenum">
              <a:rPr lang="es-ES" smtClean="0"/>
              <a:pPr/>
              <a:t>‹Nº›</a:t>
            </a:fld>
            <a:endParaRPr lang="es-ES"/>
          </a:p>
        </p:txBody>
      </p:sp>
      <p:grpSp>
        <p:nvGrpSpPr>
          <p:cNvPr id="2" name="1 Grupo"/>
          <p:cNvGrpSpPr/>
          <p:nvPr/>
        </p:nvGrpSpPr>
        <p:grpSpPr>
          <a:xfrm>
            <a:off x="-19017" y="202408"/>
            <a:ext cx="9180548" cy="649224"/>
            <a:chOff x="-19045" y="216550"/>
            <a:chExt cx="9180548" cy="649224"/>
          </a:xfrm>
        </p:grpSpPr>
        <p:sp>
          <p:nvSpPr>
            <p:cNvPr id="12" name="11 Forma libre"/>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Forma libre"/>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0" y="0"/>
            <a:ext cx="8929718" cy="6858000"/>
          </a:xfrm>
        </p:spPr>
        <p:txBody>
          <a:bodyPr>
            <a:normAutofit/>
          </a:bodyPr>
          <a:lstStyle/>
          <a:p>
            <a:endParaRPr lang="es-ES" b="1" dirty="0" smtClean="0"/>
          </a:p>
          <a:p>
            <a:endParaRPr lang="es-ES" b="1" dirty="0" smtClean="0"/>
          </a:p>
          <a:p>
            <a:pPr>
              <a:buNone/>
            </a:pPr>
            <a:endParaRPr lang="es-ES" b="1" dirty="0" smtClean="0"/>
          </a:p>
          <a:p>
            <a:r>
              <a:rPr lang="es-ES" b="1" dirty="0" smtClean="0"/>
              <a:t>Impresora </a:t>
            </a:r>
            <a:r>
              <a:rPr lang="es-ES" b="1" dirty="0" smtClean="0"/>
              <a:t>de inyección</a:t>
            </a:r>
          </a:p>
          <a:p>
            <a:r>
              <a:rPr lang="es-ES" dirty="0" smtClean="0"/>
              <a:t>Impresora </a:t>
            </a:r>
            <a:r>
              <a:rPr lang="es-ES" dirty="0" smtClean="0"/>
              <a:t>de inyección</a:t>
            </a:r>
          </a:p>
          <a:p>
            <a:r>
              <a:rPr lang="es-ES" dirty="0" smtClean="0"/>
              <a:t>Impresora de inyección de tinta </a:t>
            </a:r>
            <a:r>
              <a:rPr lang="es-ES" dirty="0" err="1" smtClean="0"/>
              <a:t>DeskJet</a:t>
            </a:r>
            <a:r>
              <a:rPr lang="es-ES" dirty="0" smtClean="0"/>
              <a:t> 720C.</a:t>
            </a:r>
          </a:p>
          <a:p>
            <a:r>
              <a:rPr lang="es-ES" dirty="0" smtClean="0"/>
              <a:t>Las impresoras de inyección de tinta funcionan expulsando gotas de tinta de diferentes tamaños sobre el papel. Son las impresoras más populares hoy en día para el gran público por su capacidad de impresión de calidad a bajo costo. Su baja velocidad de impresión o el alto coste del mantenimiento por desgaste son factores poco importantes, ya que el número de copias realizadas en estos entornos es bajo. Su resolución media se encuentra en los 600 dpi.</a:t>
            </a:r>
          </a:p>
          <a:p>
            <a:endParaRPr lang="es-E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jo">
  <a:themeElements>
    <a:clrScheme name="Fluj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uj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j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0</TotalTime>
  <Words>96</Words>
  <PresentationFormat>Presentación en pantalla (4:3)</PresentationFormat>
  <Paragraphs>7</Paragraphs>
  <Slides>1</Slides>
  <Notes>0</Notes>
  <HiddenSlides>0</HiddenSlides>
  <MMClips>0</MMClips>
  <ScaleCrop>false</ScaleCrop>
  <HeadingPairs>
    <vt:vector size="4" baseType="variant">
      <vt:variant>
        <vt:lpstr>Tema</vt:lpstr>
      </vt:variant>
      <vt:variant>
        <vt:i4>1</vt:i4>
      </vt:variant>
      <vt:variant>
        <vt:lpstr>Títulos de diapositiva</vt:lpstr>
      </vt:variant>
      <vt:variant>
        <vt:i4>1</vt:i4>
      </vt:variant>
    </vt:vector>
  </HeadingPairs>
  <TitlesOfParts>
    <vt:vector size="2" baseType="lpstr">
      <vt:lpstr>Flujo</vt:lpstr>
      <vt:lpstr>Diapositiva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cp:lastModifiedBy>-</cp:lastModifiedBy>
  <cp:revision>1</cp:revision>
  <dcterms:modified xsi:type="dcterms:W3CDTF">2009-10-22T20:48:05Z</dcterms:modified>
</cp:coreProperties>
</file>