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B8C2BBE-5B48-4C9F-A048-AB1F306ED559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D83DC6A-AE5D-4D20-B408-A6CBAF1C92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MULTIUSUARIO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Tienen la capacidad de administrar sesiones de trabajo de mas de un usuario al mismo tiempo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</TotalTime>
  <Words>18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MULTIUSUARIO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MULTIUSUARIO</dc:title>
  <dc:creator>Click</dc:creator>
  <cp:lastModifiedBy>Click</cp:lastModifiedBy>
  <cp:revision>2</cp:revision>
  <dcterms:created xsi:type="dcterms:W3CDTF">2009-10-08T20:52:35Z</dcterms:created>
  <dcterms:modified xsi:type="dcterms:W3CDTF">2009-10-22T22:32:42Z</dcterms:modified>
</cp:coreProperties>
</file>