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1179D-38D8-41AC-9C39-6C27BD9C64AE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66A71-2893-4A38-B55F-18555B23C9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B9529-7631-4F7A-84A4-0E88B5C498F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5C5AD-2C53-4605-ADBB-6E534E47078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F3124-7483-45FF-A3A0-FCC4639F55D3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63EC3-DC3F-44DB-9F82-A60EA7C377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F2304-2EDE-44A4-B5EE-1EB5606BD08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85AB5-1CC5-44BC-98F6-976F96AAFE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1F79B-8F8A-424B-BC54-F583407E1A7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5C8FB-135E-4DD3-B617-2B2252A27FB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9615E-1665-405B-A6A2-09166C6F696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E0166-B18D-4A33-BC58-9DD5EF71F88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F69E6-69BE-41DB-B383-DED79E62C34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290AC-34E2-40BC-A2E0-8C978B9C70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0FC48-06B7-4627-9447-5B7A4663930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42304-6600-48DB-9AAE-930D818C79D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A147C-6582-400E-AF5D-E7DE2D62494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FC777-6623-4BCE-A8BD-E07121CF6A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7AFF1-37E3-479D-BD3C-EB13957A409F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BB2BA-0251-4869-A776-D0EBE0F6D22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653BE-ADA5-4152-B018-AF1149E2FB5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EFDCB-BE33-4FEA-8863-ECEECCEDA72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CA9E19-DF0A-4155-8987-C8A60F98333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F6A3F2-F065-4177-85C8-25C77C0D1F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88" y="1285875"/>
            <a:ext cx="8358187" cy="12144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sz="6000" dirty="0" smtClean="0">
                <a:latin typeface="Arial" pitchFamily="34" charset="0"/>
                <a:cs typeface="Arial" pitchFamily="34" charset="0"/>
              </a:rPr>
              <a:t>Software de sistema </a:t>
            </a:r>
            <a:r>
              <a:rPr lang="es-CO" dirty="0" smtClean="0"/>
              <a:t/>
            </a:r>
            <a:br>
              <a:rPr lang="es-CO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037311">
            <a:off x="500063" y="2571750"/>
            <a:ext cx="8229600" cy="3405188"/>
          </a:xfrm>
        </p:spPr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CO" dirty="0" smtClean="0"/>
          </a:p>
          <a:p>
            <a:pPr marL="420624" indent="-384048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4800" dirty="0" smtClean="0"/>
              <a:t>Le dice al ordenador cómo usar sus propios componentes</a:t>
            </a:r>
            <a:endParaRPr lang="es-E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12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Software de sistema  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2009-10-21T23:58:14Z</dcterms:modified>
</cp:coreProperties>
</file>