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A0B99-588D-43CC-A266-9BB5B0A4158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7B7C9-41F3-444E-B593-F3C0E7FD6E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BDF86-3D60-47B9-91B3-986A3E1AF43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0A880-F14B-40ED-A53E-B4EAC8BB4E2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B1B82-C2B4-4E58-9426-01B9C714E7D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5696D-3EBC-4A65-B63C-6C621A045C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7F36C-1591-44B7-83AB-68DB7BD5E7F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15D9F-5B7A-4225-B5E0-4DBF4EA743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4965-7563-4136-AE9C-4B33DB0F64D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C81A6-B8C8-43E3-AF07-FB180957EE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E5AFC-E70B-4C47-81B2-DB2693B54F7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48291-5073-4460-9E01-29B9842A72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793B5-0B8D-47D7-B5EB-982AD7C61DA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39204-B693-4B93-A80E-EA85DCDE8C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1118C-6B76-4D7D-8481-ABC44537A20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A2CD4-141E-418A-8EE8-973A0E6318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5AD1-B67C-4EEF-A355-0F5DF058750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F7036-1BB9-4449-8D02-84D616142B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1173E-F408-4013-BD30-03DC58A17B0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FD9F9-EC21-4BC5-9544-B74E6B4E93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12AF-C0CA-4978-AB75-A774B22E50F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1479D-F3E2-4116-BD59-DB419AF199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D835DD-4489-47D1-903D-3AEFD4CCACE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FACC0B-1E88-4D10-8A1D-20070C2C86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000375" y="357188"/>
            <a:ext cx="3000375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sz="5300" dirty="0" smtClean="0"/>
              <a:t>Windows</a:t>
            </a:r>
            <a:r>
              <a:rPr lang="es-CO" dirty="0" smtClean="0"/>
              <a:t/>
            </a:r>
            <a:br>
              <a:rPr lang="es-CO" dirty="0" smtClean="0"/>
            </a:b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CO" sz="3600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600" dirty="0" smtClean="0"/>
              <a:t> Diseñado para procesadores Intel (Equipos PC).</a:t>
            </a:r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3600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600" dirty="0" smtClean="0"/>
              <a:t> Tiene capacidades multitarea y multiusuario.</a:t>
            </a:r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3600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600" dirty="0" smtClean="0"/>
              <a:t> Usa interfaz gráfica.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15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Windows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2009-10-22T00:03:48Z</dcterms:modified>
</cp:coreProperties>
</file>