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DISPOSITIVOS DE </a:t>
            </a:r>
            <a:r>
              <a:rPr lang="es-MX" dirty="0" smtClean="0"/>
              <a:t>ALMACENAMIENTO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DIFINICION DE DISPOSITIVOS DE </a:t>
            </a:r>
            <a:r>
              <a:rPr lang="es-MX" dirty="0" smtClean="0"/>
              <a:t>ALMACENAMIENTO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sz="3200" dirty="0" smtClean="0"/>
              <a:t/>
            </a:r>
            <a:br>
              <a:rPr lang="es-MX" sz="3200" dirty="0" smtClean="0"/>
            </a:br>
            <a:r>
              <a:rPr lang="es-MX" sz="3200" dirty="0" smtClean="0"/>
              <a:t>En los dispositivos </a:t>
            </a:r>
            <a:r>
              <a:rPr lang="es-MX" sz="3200" smtClean="0"/>
              <a:t>de </a:t>
            </a:r>
            <a:r>
              <a:rPr lang="es-MX" sz="3200" smtClean="0"/>
              <a:t>almacenamiento del </a:t>
            </a:r>
            <a:r>
              <a:rPr lang="es-MX" sz="3200" dirty="0" smtClean="0"/>
              <a:t>computador, se almacenan en forma temporal o permanentemente los programas y datos que son manejados por las aplicaciones que se ejecutan en estos sistemas</a:t>
            </a:r>
            <a:endParaRPr lang="es-MX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</TotalTime>
  <Words>8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DISPOSITIVOS DE ALMACENAMIENTO</vt:lpstr>
      <vt:lpstr>DIFINICION DE DISPOSITIVOS DE ALMACENAMIENTO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adlei</dc:creator>
  <cp:lastModifiedBy>adlei</cp:lastModifiedBy>
  <cp:revision>3</cp:revision>
  <dcterms:created xsi:type="dcterms:W3CDTF">2009-10-23T22:25:05Z</dcterms:created>
  <dcterms:modified xsi:type="dcterms:W3CDTF">2009-10-23T22:37:40Z</dcterms:modified>
</cp:coreProperties>
</file>