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872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E95AC82-05C8-4A80-8CC0-6E4CC6BF480F}" type="datetimeFigureOut">
              <a:rPr lang="es-ES" smtClean="0"/>
              <a:pPr/>
              <a:t>21/10/2009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A05FD20-D579-47DC-A3F1-A9E2240F2B0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OPERAR\image00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928670"/>
            <a:ext cx="1982406" cy="1500198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4414" y="571480"/>
            <a:ext cx="5897880" cy="2000264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/>
              <a:t>¿Cuáles SON LOS DISPOSITIVOS </a:t>
            </a:r>
            <a:br>
              <a:rPr lang="es-ES" sz="3200" dirty="0" smtClean="0"/>
            </a:br>
            <a:r>
              <a:rPr lang="es-ES" sz="3200" dirty="0"/>
              <a:t> </a:t>
            </a:r>
            <a:r>
              <a:rPr lang="es-ES" sz="3200" dirty="0" smtClean="0"/>
              <a:t>DE </a:t>
            </a:r>
            <a:br>
              <a:rPr lang="es-ES" sz="3200" dirty="0" smtClean="0"/>
            </a:br>
            <a:r>
              <a:rPr lang="es-ES" sz="3200" dirty="0" smtClean="0"/>
              <a:t>COMUNICACIÓN?</a:t>
            </a:r>
            <a:endParaRPr lang="es-ES" sz="32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2"/>
          </p:nvPr>
        </p:nvSpPr>
        <p:spPr>
          <a:xfrm>
            <a:off x="714348" y="2500306"/>
            <a:ext cx="7072362" cy="3143272"/>
          </a:xfrm>
        </p:spPr>
        <p:txBody>
          <a:bodyPr>
            <a:noAutofit/>
          </a:bodyPr>
          <a:lstStyle/>
          <a:p>
            <a:pPr algn="ctr"/>
            <a:endParaRPr lang="es-ES" sz="2800" dirty="0" smtClean="0">
              <a:solidFill>
                <a:schemeClr val="accent2">
                  <a:lumMod val="75000"/>
                </a:schemeClr>
              </a:solidFill>
              <a:latin typeface="Kozuka Gothic Pro M" pitchFamily="34" charset="-128"/>
              <a:ea typeface="Kozuka Gothic Pro M" pitchFamily="34" charset="-128"/>
            </a:endParaRPr>
          </a:p>
          <a:p>
            <a:pPr algn="ctr"/>
            <a:r>
              <a:rPr lang="es-ES" sz="4000" dirty="0" smtClean="0">
                <a:solidFill>
                  <a:schemeClr val="accent2">
                    <a:lumMod val="75000"/>
                  </a:schemeClr>
                </a:solidFill>
                <a:latin typeface="Showcard Gothic" pitchFamily="82" charset="0"/>
                <a:ea typeface="Kozuka Gothic Pro M" pitchFamily="34" charset="-128"/>
              </a:rPr>
              <a:t>SON AQUELLOS QUE PERMITEN LA CONEXIÓN ENTRE DOS O MAS COMPUTADORAS </a:t>
            </a:r>
            <a:endParaRPr lang="es-ES" sz="4000" dirty="0">
              <a:solidFill>
                <a:schemeClr val="accent2">
                  <a:lumMod val="75000"/>
                </a:schemeClr>
              </a:solidFill>
              <a:latin typeface="Showcard Gothic" pitchFamily="82" charset="0"/>
              <a:ea typeface="Kozuka Gothic Pro M" pitchFamily="34" charset="-128"/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857224" y="2714620"/>
            <a:ext cx="857256" cy="714380"/>
          </a:xfrm>
          <a:prstGeom prst="rightArrow">
            <a:avLst/>
          </a:prstGeom>
          <a:solidFill>
            <a:schemeClr val="accent2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16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¿Cuáles SON LOS DISPOSITIVOS   DE  COMUNICACIÓN?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Click</dc:creator>
  <cp:lastModifiedBy>ALEX</cp:lastModifiedBy>
  <cp:revision>2</cp:revision>
  <dcterms:created xsi:type="dcterms:W3CDTF">2009-10-08T20:10:58Z</dcterms:created>
  <dcterms:modified xsi:type="dcterms:W3CDTF">2009-10-21T14:26:12Z</dcterms:modified>
</cp:coreProperties>
</file>