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57158" y="285728"/>
            <a:ext cx="8786842" cy="2928958"/>
          </a:xfrm>
        </p:spPr>
        <p:txBody>
          <a:bodyPr>
            <a:noAutofit/>
          </a:bodyPr>
          <a:lstStyle/>
          <a:p>
            <a:pPr algn="ctr"/>
            <a:r>
              <a:rPr lang="es-ES_tradnl" sz="8000" dirty="0" smtClean="0"/>
              <a:t>DISPOSITIVOS DE SALIDA</a:t>
            </a:r>
            <a:endParaRPr lang="es-ES_tradnl" sz="8000" dirty="0"/>
          </a:p>
        </p:txBody>
      </p:sp>
      <p:pic>
        <p:nvPicPr>
          <p:cNvPr id="4" name="3 Imagen" descr="h.sali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9256" y="4000504"/>
            <a:ext cx="3429024" cy="2428892"/>
          </a:xfrm>
          <a:prstGeom prst="rect">
            <a:avLst/>
          </a:prstGeom>
        </p:spPr>
      </p:pic>
      <p:pic>
        <p:nvPicPr>
          <p:cNvPr id="5" name="4 Imagen" descr="h.sali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472" y="3643314"/>
            <a:ext cx="2928958" cy="2714644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3</Words>
  <PresentationFormat>Presentación en pantalla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DISPOSITIVOS DE SALIDA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SALIDA</dc:title>
  <cp:lastModifiedBy>WinuE</cp:lastModifiedBy>
  <cp:revision>1</cp:revision>
  <dcterms:modified xsi:type="dcterms:W3CDTF">2009-10-21T19:37:55Z</dcterms:modified>
</cp:coreProperties>
</file>