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70EAF2A-8296-4E01-A862-9D9B18276AA8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439F4D-1162-4335-B507-18CE5181CF7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Sistema_operativo" TargetMode="External"/><Relationship Id="rId13" Type="http://schemas.openxmlformats.org/officeDocument/2006/relationships/hyperlink" Target="http://es.wikipedia.org/wiki/Daemon" TargetMode="External"/><Relationship Id="rId18" Type="http://schemas.openxmlformats.org/officeDocument/2006/relationships/hyperlink" Target="http://images.google.com.mx/imgres?imgurl=http://especies_en_extincion.nireblog.com/blogs4/especies_en_extincion/files/soft.gif&amp;imgrefurl=http://especies_en_extincion.nireblog.com/post/2008/06/29/software-de-base&amp;usg=__5_OWLjz7EWrRY515XJ8sYZe1hAs=&amp;h=336&amp;w=608&amp;sz=16&amp;hl=es&amp;start=11&amp;tbnid=W_-L5Uio1TtMiM:&amp;tbnh=75&amp;tbnw=136&amp;prev=/images%3Fq%3Dsoftware%2Bde%2Bsistema%26gbv%3D2%26hl%3Des%26sa%3DX" TargetMode="External"/><Relationship Id="rId3" Type="http://schemas.openxmlformats.org/officeDocument/2006/relationships/image" Target="../media/image3.jpeg"/><Relationship Id="rId7" Type="http://schemas.openxmlformats.org/officeDocument/2006/relationships/hyperlink" Target="http://es.wikipedia.org/wiki/Software" TargetMode="External"/><Relationship Id="rId12" Type="http://schemas.openxmlformats.org/officeDocument/2006/relationships/hyperlink" Target="http://es.wikipedia.org/wiki/PNG" TargetMode="External"/><Relationship Id="rId17" Type="http://schemas.openxmlformats.org/officeDocument/2006/relationships/hyperlink" Target="http://es.wikipedia.org/wiki/Disco_r%C3%ADgido" TargetMode="External"/><Relationship Id="rId2" Type="http://schemas.openxmlformats.org/officeDocument/2006/relationships/hyperlink" Target="http://images.google.com.mx/imgres?imgurl=http://img234.imageshack.us/img234/1158/pantallagy3.jpg&amp;imgrefurl=http://www.zonafull.com/articulo.php%3Fsid%3D11262&amp;usg=__ojJCiI_p5WJXNtTCRYvN8RyM6Jg=&amp;h=768&amp;w=1024&amp;sz=125&amp;hl=es&amp;start=8&amp;tbnid=w50u9Ym2bRUIyM:&amp;tbnh=113&amp;tbnw=150&amp;prev=/images%3Fq%3Dsoftware%2Bde%2Bsistema%26gbv%3D2%26hl%3Des%26sa%3DX" TargetMode="External"/><Relationship Id="rId16" Type="http://schemas.openxmlformats.org/officeDocument/2006/relationships/hyperlink" Target="http://es.wikipedia.org/wiki/Cpudyn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Software_de_aplicaci%C3%B3n" TargetMode="External"/><Relationship Id="rId11" Type="http://schemas.openxmlformats.org/officeDocument/2006/relationships/hyperlink" Target="http://es.wikipedia.org/wiki/OpenGL" TargetMode="External"/><Relationship Id="rId5" Type="http://schemas.openxmlformats.org/officeDocument/2006/relationships/hyperlink" Target="http://es.wikipedia.org/wiki/Programa_(computaci%C3%B3n)" TargetMode="External"/><Relationship Id="rId15" Type="http://schemas.openxmlformats.org/officeDocument/2006/relationships/hyperlink" Target="http://es.wikipedia.org/wiki/Procesador" TargetMode="External"/><Relationship Id="rId10" Type="http://schemas.openxmlformats.org/officeDocument/2006/relationships/hyperlink" Target="http://es.wikipedia.org/wiki/Biblioteca_(inform%C3%A1tica)" TargetMode="External"/><Relationship Id="rId19" Type="http://schemas.openxmlformats.org/officeDocument/2006/relationships/image" Target="../media/image4.jpeg"/><Relationship Id="rId4" Type="http://schemas.openxmlformats.org/officeDocument/2006/relationships/hyperlink" Target="http://es.wikipedia.org/wiki/Hardware" TargetMode="External"/><Relationship Id="rId9" Type="http://schemas.openxmlformats.org/officeDocument/2006/relationships/hyperlink" Target="http://es.wikipedia.org/wiki/Sistema_operativo_de_red" TargetMode="External"/><Relationship Id="rId14" Type="http://schemas.openxmlformats.org/officeDocument/2006/relationships/hyperlink" Target="http://es.wikipedia.org/wiki/Hdpar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Enlazador" TargetMode="External"/><Relationship Id="rId13" Type="http://schemas.openxmlformats.org/officeDocument/2006/relationships/hyperlink" Target="http://es.wikipedia.org/wiki/L%C3%ADnea_de_comandos" TargetMode="External"/><Relationship Id="rId18" Type="http://schemas.openxmlformats.org/officeDocument/2006/relationships/hyperlink" Target="http://es.wikipedia.org/wiki/Firmware" TargetMode="External"/><Relationship Id="rId3" Type="http://schemas.openxmlformats.org/officeDocument/2006/relationships/hyperlink" Target="http://es.wikipedia.org/wiki/Sistema_operativo" TargetMode="External"/><Relationship Id="rId7" Type="http://schemas.openxmlformats.org/officeDocument/2006/relationships/hyperlink" Target="http://es.wikipedia.org/wiki/Ensamblador" TargetMode="External"/><Relationship Id="rId12" Type="http://schemas.openxmlformats.org/officeDocument/2006/relationships/hyperlink" Target="http://es.wikipedia.org/wiki/Gestor_de_ventanas" TargetMode="External"/><Relationship Id="rId17" Type="http://schemas.openxmlformats.org/officeDocument/2006/relationships/hyperlink" Target="http://es.wikipedia.org/wiki/Circuito_integrado" TargetMode="External"/><Relationship Id="rId2" Type="http://schemas.openxmlformats.org/officeDocument/2006/relationships/hyperlink" Target="http://es.wikipedia.org/wiki/Cargador_de_programas" TargetMode="External"/><Relationship Id="rId16" Type="http://schemas.openxmlformats.org/officeDocument/2006/relationships/hyperlink" Target="http://es.wikipedia.org/wiki/Bootload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Compilador" TargetMode="External"/><Relationship Id="rId11" Type="http://schemas.openxmlformats.org/officeDocument/2006/relationships/hyperlink" Target="http://es.wikipedia.org/wiki/Interfaz_gr%C3%A1fica_de_usuario" TargetMode="External"/><Relationship Id="rId5" Type="http://schemas.openxmlformats.org/officeDocument/2006/relationships/hyperlink" Target="http://es.wikipedia.org/wiki/Programaci%C3%B3n" TargetMode="External"/><Relationship Id="rId15" Type="http://schemas.openxmlformats.org/officeDocument/2006/relationships/hyperlink" Target="http://es.wikipedia.org/wiki/Hipervisor" TargetMode="External"/><Relationship Id="rId10" Type="http://schemas.openxmlformats.org/officeDocument/2006/relationships/hyperlink" Target="http://es.wikipedia.org/wiki/Entorno_de_escritorio" TargetMode="External"/><Relationship Id="rId4" Type="http://schemas.openxmlformats.org/officeDocument/2006/relationships/hyperlink" Target="http://es.wikipedia.org/wiki/Controlador_de_dispositivos" TargetMode="External"/><Relationship Id="rId9" Type="http://schemas.openxmlformats.org/officeDocument/2006/relationships/hyperlink" Target="http://es.wikipedia.org/wiki/Programa_utilitario" TargetMode="External"/><Relationship Id="rId14" Type="http://schemas.openxmlformats.org/officeDocument/2006/relationships/hyperlink" Target="http://es.wikipedia.org/wiki/BI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t2.gstatic.com/images?q=tbn:w50u9Ym2bRUIyM:http://img234.imageshack.us/img234/1158/pantallagy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1937841"/>
            <a:ext cx="4071966" cy="3067551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 smtClean="0"/>
              <a:t>SOFTWARE DE SISTEMA</a:t>
            </a:r>
            <a:endParaRPr lang="es-MX" b="1" dirty="0"/>
          </a:p>
        </p:txBody>
      </p:sp>
      <p:sp>
        <p:nvSpPr>
          <p:cNvPr id="3" name="2 Rectángulo"/>
          <p:cNvSpPr/>
          <p:nvPr/>
        </p:nvSpPr>
        <p:spPr>
          <a:xfrm>
            <a:off x="357158" y="2714619"/>
            <a:ext cx="85725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El </a:t>
            </a:r>
            <a:r>
              <a:rPr lang="es-MX" b="1" dirty="0" smtClean="0"/>
              <a:t>software de sistema</a:t>
            </a:r>
            <a:r>
              <a:rPr lang="es-MX" dirty="0" smtClean="0"/>
              <a:t>, en algunas ocasiones también denominado </a:t>
            </a:r>
            <a:r>
              <a:rPr lang="es-MX" b="1" dirty="0" smtClean="0"/>
              <a:t>software de base</a:t>
            </a:r>
            <a:r>
              <a:rPr lang="es-MX" dirty="0" smtClean="0"/>
              <a:t>, consiste en un software que sirve para controlar e interactuar con el sistema, proporcionando control sobre el </a:t>
            </a:r>
            <a:r>
              <a:rPr lang="es-MX" dirty="0" smtClean="0">
                <a:hlinkClick r:id="rId4" action="ppaction://hlinkfile" tooltip="Hardware"/>
              </a:rPr>
              <a:t>hardware</a:t>
            </a:r>
            <a:r>
              <a:rPr lang="es-MX" dirty="0" smtClean="0"/>
              <a:t> y dando soporte a otros </a:t>
            </a:r>
            <a:r>
              <a:rPr lang="es-MX" dirty="0" smtClean="0">
                <a:hlinkClick r:id="rId5" action="ppaction://hlinkfile" tooltip="Programa (computación)"/>
              </a:rPr>
              <a:t>programas</a:t>
            </a:r>
            <a:r>
              <a:rPr lang="es-MX" dirty="0" smtClean="0"/>
              <a:t>; en contraposición del llamado </a:t>
            </a:r>
            <a:r>
              <a:rPr lang="es-MX" dirty="0" smtClean="0">
                <a:hlinkClick r:id="rId6" action="ppaction://hlinkfile" tooltip="Software de aplicación"/>
              </a:rPr>
              <a:t>software de aplicación</a:t>
            </a:r>
            <a:r>
              <a:rPr lang="es-MX" dirty="0" smtClean="0"/>
              <a:t>. Ejemplos de </a:t>
            </a:r>
            <a:r>
              <a:rPr lang="es-MX" dirty="0" smtClean="0">
                <a:hlinkClick r:id="rId7" action="ppaction://hlinkfile" tooltip="Software"/>
              </a:rPr>
              <a:t>software</a:t>
            </a:r>
            <a:r>
              <a:rPr lang="es-MX" dirty="0" smtClean="0"/>
              <a:t> del sistema son </a:t>
            </a:r>
            <a:r>
              <a:rPr lang="es-MX" dirty="0" smtClean="0">
                <a:hlinkClick r:id="rId8" action="ppaction://hlinkfile" tooltip="Sistema operativo"/>
              </a:rPr>
              <a:t>sistema operativo</a:t>
            </a:r>
            <a:r>
              <a:rPr lang="es-MX" dirty="0" smtClean="0"/>
              <a:t>, </a:t>
            </a:r>
            <a:r>
              <a:rPr lang="es-MX" dirty="0" smtClean="0">
                <a:hlinkClick r:id="rId9" action="ppaction://hlinkfile" tooltip="Sistema operativo de red"/>
              </a:rPr>
              <a:t>sistema operativo de red</a:t>
            </a:r>
            <a:r>
              <a:rPr lang="es-MX" dirty="0" smtClean="0"/>
              <a:t>, compiladores, antivirus, </a:t>
            </a:r>
            <a:r>
              <a:rPr lang="es-MX" dirty="0" smtClean="0">
                <a:hlinkClick r:id="rId10" action="ppaction://hlinkfile" tooltip="Biblioteca (informática)"/>
              </a:rPr>
              <a:t>bibliotecas</a:t>
            </a:r>
            <a:r>
              <a:rPr lang="es-MX" dirty="0" smtClean="0"/>
              <a:t> como por ejemplo </a:t>
            </a:r>
            <a:r>
              <a:rPr lang="es-MX" dirty="0" err="1" smtClean="0">
                <a:hlinkClick r:id="rId11" action="ppaction://hlinkfile" tooltip="OpenGL"/>
              </a:rPr>
              <a:t>OpenGL</a:t>
            </a:r>
            <a:r>
              <a:rPr lang="es-MX" dirty="0" smtClean="0"/>
              <a:t> para la aceleración gráfica, </a:t>
            </a:r>
            <a:r>
              <a:rPr lang="es-MX" dirty="0" smtClean="0">
                <a:hlinkClick r:id="rId12" action="ppaction://hlinkfile" tooltip="PNG"/>
              </a:rPr>
              <a:t>PNG</a:t>
            </a:r>
            <a:r>
              <a:rPr lang="es-MX" dirty="0" smtClean="0"/>
              <a:t> para el sistema gráfico o </a:t>
            </a:r>
            <a:r>
              <a:rPr lang="es-MX" dirty="0" smtClean="0">
                <a:hlinkClick r:id="rId13" action="ppaction://hlinkfile" tooltip="Daemon"/>
              </a:rPr>
              <a:t>demonios</a:t>
            </a:r>
            <a:r>
              <a:rPr lang="es-MX" dirty="0" smtClean="0"/>
              <a:t> que controlan la temperatura, la velocidad del disco duro, como </a:t>
            </a:r>
            <a:r>
              <a:rPr lang="es-MX" dirty="0" err="1" smtClean="0">
                <a:hlinkClick r:id="rId14" action="ppaction://hlinkfile" tooltip="Hdparm"/>
              </a:rPr>
              <a:t>hdparm</a:t>
            </a:r>
            <a:r>
              <a:rPr lang="es-MX" dirty="0" smtClean="0"/>
              <a:t>, o la frecuencia del </a:t>
            </a:r>
            <a:r>
              <a:rPr lang="es-MX" dirty="0" smtClean="0">
                <a:hlinkClick r:id="rId15" action="ppaction://hlinkfile" tooltip="Procesador"/>
              </a:rPr>
              <a:t>procesador</a:t>
            </a:r>
            <a:r>
              <a:rPr lang="es-MX" dirty="0" smtClean="0"/>
              <a:t> como por ejemplo </a:t>
            </a:r>
            <a:r>
              <a:rPr lang="es-MX" dirty="0" err="1" smtClean="0">
                <a:hlinkClick r:id="rId16" action="ppaction://hlinkfile" tooltip="Cpudyn"/>
              </a:rPr>
              <a:t>cpudyn</a:t>
            </a:r>
            <a:r>
              <a:rPr lang="es-MX" dirty="0" smtClean="0"/>
              <a:t>.</a:t>
            </a:r>
          </a:p>
          <a:p>
            <a:r>
              <a:rPr lang="es-MX" dirty="0" smtClean="0"/>
              <a:t>El </a:t>
            </a:r>
            <a:r>
              <a:rPr lang="es-MX" i="1" dirty="0" smtClean="0"/>
              <a:t>software de sistema</a:t>
            </a:r>
            <a:r>
              <a:rPr lang="es-MX" dirty="0" smtClean="0"/>
              <a:t> realiza tareas como la transferencia de datos entre la memoria RAM y los dispositivos de almacenamiento (</a:t>
            </a:r>
            <a:r>
              <a:rPr lang="es-MX" dirty="0" smtClean="0">
                <a:hlinkClick r:id="rId17" action="ppaction://hlinkfile" tooltip="Disco rígido"/>
              </a:rPr>
              <a:t>disco rígido</a:t>
            </a:r>
            <a:r>
              <a:rPr lang="es-MX" dirty="0" smtClean="0"/>
              <a:t>, unidades de discos ópticos, </a:t>
            </a:r>
            <a:r>
              <a:rPr lang="es-MX" dirty="0" err="1" smtClean="0"/>
              <a:t>etc</a:t>
            </a:r>
            <a:r>
              <a:rPr lang="es-MX" dirty="0" smtClean="0"/>
              <a:t>), o bien puede realizar la operación de </a:t>
            </a:r>
            <a:r>
              <a:rPr lang="es-MX" dirty="0" err="1" smtClean="0"/>
              <a:t>renderizado</a:t>
            </a:r>
            <a:r>
              <a:rPr lang="es-MX" dirty="0" smtClean="0"/>
              <a:t> de texto en una pantalla.</a:t>
            </a:r>
            <a:endParaRPr lang="es-MX" dirty="0"/>
          </a:p>
        </p:txBody>
      </p:sp>
      <p:pic>
        <p:nvPicPr>
          <p:cNvPr id="2050" name="Picture 2" descr="http://t3.gstatic.com/images?q=tbn:W_-L5Uio1TtMiM:http://especies_en_extincion.nireblog.com/blogs4/especies_en_extincion/files/soft.gif">
            <a:hlinkClick r:id="rId18"/>
          </p:cNvPr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357158" y="571480"/>
            <a:ext cx="1295400" cy="714375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357166"/>
            <a:ext cx="8503920" cy="5741882"/>
          </a:xfrm>
        </p:spPr>
        <p:txBody>
          <a:bodyPr>
            <a:normAutofit fontScale="62500" lnSpcReduction="20000"/>
          </a:bodyPr>
          <a:lstStyle/>
          <a:p>
            <a:r>
              <a:rPr lang="es-MX" b="1" dirty="0" smtClean="0"/>
              <a:t>Tipos de software de </a:t>
            </a:r>
            <a:r>
              <a:rPr lang="es-MX" b="1" dirty="0" smtClean="0"/>
              <a:t>sistema</a:t>
            </a:r>
            <a:endParaRPr lang="es-MX" b="1" dirty="0" smtClean="0"/>
          </a:p>
          <a:p>
            <a:r>
              <a:rPr lang="es-MX" dirty="0" smtClean="0"/>
              <a:t>El software de sistema puede clasificarse en sistema operativo, controladores de dispositivos y programas utilitarios. Un sistema operativo crea una interfaz entre el usuario y el sistema de hardware, mientras que otros software de sistema refinan o permite mejorar la interacción con el hardware de las computadoras.</a:t>
            </a:r>
          </a:p>
          <a:p>
            <a:r>
              <a:rPr lang="es-MX" dirty="0" smtClean="0"/>
              <a:t>Clases de software de sistema son:</a:t>
            </a:r>
          </a:p>
          <a:p>
            <a:r>
              <a:rPr lang="es-MX" dirty="0" smtClean="0">
                <a:hlinkClick r:id="rId2" action="ppaction://hlinkfile" tooltip="Cargador de programas"/>
              </a:rPr>
              <a:t>Cargadores de programas</a:t>
            </a:r>
            <a:r>
              <a:rPr lang="es-MX" dirty="0" smtClean="0"/>
              <a:t> </a:t>
            </a:r>
          </a:p>
          <a:p>
            <a:r>
              <a:rPr lang="es-MX" dirty="0" smtClean="0">
                <a:hlinkClick r:id="rId3" action="ppaction://hlinkfile" tooltip="Sistema operativo"/>
              </a:rPr>
              <a:t>Sistemas operativos</a:t>
            </a:r>
            <a:r>
              <a:rPr lang="es-MX" dirty="0" smtClean="0"/>
              <a:t> (y sus componentes} </a:t>
            </a:r>
          </a:p>
          <a:p>
            <a:r>
              <a:rPr lang="es-MX" dirty="0" smtClean="0"/>
              <a:t>muchos de los cuales pueden considerarse como software de sistema)</a:t>
            </a:r>
          </a:p>
          <a:p>
            <a:r>
              <a:rPr lang="es-MX" dirty="0" smtClean="0">
                <a:hlinkClick r:id="rId4" action="ppaction://hlinkfile" tooltip="Controlador de dispositivos"/>
              </a:rPr>
              <a:t>Controladores de dispositivos</a:t>
            </a:r>
            <a:r>
              <a:rPr lang="es-MX" dirty="0" smtClean="0"/>
              <a:t> </a:t>
            </a:r>
          </a:p>
          <a:p>
            <a:r>
              <a:rPr lang="es-MX" dirty="0" smtClean="0"/>
              <a:t>Herramientas de </a:t>
            </a:r>
            <a:r>
              <a:rPr lang="es-MX" dirty="0" smtClean="0">
                <a:hlinkClick r:id="rId5" action="ppaction://hlinkfile" tooltip="Programación"/>
              </a:rPr>
              <a:t>programación</a:t>
            </a:r>
            <a:r>
              <a:rPr lang="es-MX" dirty="0" smtClean="0"/>
              <a:t>: </a:t>
            </a:r>
            <a:r>
              <a:rPr lang="es-MX" dirty="0" smtClean="0">
                <a:hlinkClick r:id="rId6" action="ppaction://hlinkfile" tooltip="Compilador"/>
              </a:rPr>
              <a:t>compiladores</a:t>
            </a:r>
            <a:r>
              <a:rPr lang="es-MX" dirty="0" smtClean="0"/>
              <a:t>, </a:t>
            </a:r>
            <a:r>
              <a:rPr lang="es-MX" dirty="0" smtClean="0">
                <a:hlinkClick r:id="rId7" action="ppaction://hlinkfile" tooltip="Ensamblador"/>
              </a:rPr>
              <a:t>ensambladores</a:t>
            </a:r>
            <a:r>
              <a:rPr lang="es-MX" dirty="0" smtClean="0"/>
              <a:t>, </a:t>
            </a:r>
            <a:r>
              <a:rPr lang="es-MX" dirty="0" smtClean="0">
                <a:hlinkClick r:id="rId8" action="ppaction://hlinkfile" tooltip="Enlazador"/>
              </a:rPr>
              <a:t>enlazadores</a:t>
            </a:r>
            <a:r>
              <a:rPr lang="es-MX" dirty="0" smtClean="0"/>
              <a:t>, etc. </a:t>
            </a:r>
          </a:p>
          <a:p>
            <a:r>
              <a:rPr lang="es-MX" dirty="0" smtClean="0">
                <a:hlinkClick r:id="rId9" action="ppaction://hlinkfile" tooltip="Programa utilitario"/>
              </a:rPr>
              <a:t>Programas utilitarios</a:t>
            </a:r>
            <a:r>
              <a:rPr lang="es-MX" dirty="0" smtClean="0"/>
              <a:t> </a:t>
            </a:r>
          </a:p>
          <a:p>
            <a:r>
              <a:rPr lang="es-MX" dirty="0" smtClean="0">
                <a:hlinkClick r:id="rId10" action="ppaction://hlinkfile" tooltip="Entorno de escritorio"/>
              </a:rPr>
              <a:t>Entorno de escritorio</a:t>
            </a:r>
            <a:r>
              <a:rPr lang="es-MX" dirty="0" smtClean="0"/>
              <a:t> / </a:t>
            </a:r>
            <a:r>
              <a:rPr lang="es-MX" dirty="0" smtClean="0">
                <a:hlinkClick r:id="rId11" action="ppaction://hlinkfile" tooltip="Interfaz gráfica de usuario"/>
              </a:rPr>
              <a:t>Interfaz gráfica de usuario</a:t>
            </a:r>
            <a:r>
              <a:rPr lang="es-MX" dirty="0" smtClean="0"/>
              <a:t> (que pueden incluir </a:t>
            </a:r>
            <a:r>
              <a:rPr lang="es-MX" dirty="0" smtClean="0">
                <a:hlinkClick r:id="rId12" action="ppaction://hlinkfile" tooltip="Gestor de ventanas"/>
              </a:rPr>
              <a:t>Gestores de ventanas</a:t>
            </a:r>
            <a:r>
              <a:rPr lang="es-MX" dirty="0" smtClean="0"/>
              <a:t>) </a:t>
            </a:r>
          </a:p>
          <a:p>
            <a:r>
              <a:rPr lang="es-MX" dirty="0" smtClean="0">
                <a:hlinkClick r:id="rId13" action="ppaction://hlinkfile" tooltip="Línea de comandos"/>
              </a:rPr>
              <a:t>Línea de comandos</a:t>
            </a:r>
            <a:r>
              <a:rPr lang="es-MX" dirty="0" smtClean="0"/>
              <a:t> </a:t>
            </a:r>
          </a:p>
          <a:p>
            <a:r>
              <a:rPr lang="es-MX" dirty="0" smtClean="0">
                <a:hlinkClick r:id="rId14" action="ppaction://hlinkfile" tooltip="BIOS"/>
              </a:rPr>
              <a:t>BIOS</a:t>
            </a:r>
            <a:r>
              <a:rPr lang="es-MX" dirty="0" smtClean="0"/>
              <a:t> </a:t>
            </a:r>
          </a:p>
          <a:p>
            <a:r>
              <a:rPr lang="es-MX" dirty="0" err="1" smtClean="0">
                <a:hlinkClick r:id="rId15" action="ppaction://hlinkfile" tooltip="Hipervisor"/>
              </a:rPr>
              <a:t>Hipervisores</a:t>
            </a:r>
            <a:r>
              <a:rPr lang="es-MX" dirty="0" smtClean="0"/>
              <a:t> </a:t>
            </a:r>
          </a:p>
          <a:p>
            <a:r>
              <a:rPr lang="es-MX" dirty="0" err="1" smtClean="0">
                <a:hlinkClick r:id="rId16" action="ppaction://hlinkfile" tooltip="Bootloader"/>
              </a:rPr>
              <a:t>Bootloaders</a:t>
            </a:r>
            <a:r>
              <a:rPr lang="es-MX" dirty="0" smtClean="0"/>
              <a:t> (Gestor de arranque) </a:t>
            </a:r>
          </a:p>
          <a:p>
            <a:r>
              <a:rPr lang="es-MX" dirty="0" smtClean="0"/>
              <a:t>Si el software de sistema se almacena en una memoria no volátil tal como </a:t>
            </a:r>
            <a:r>
              <a:rPr lang="es-MX" dirty="0" smtClean="0">
                <a:hlinkClick r:id="rId17" action="ppaction://hlinkfile" tooltip="Circuito integrado"/>
              </a:rPr>
              <a:t>circuitos integrados</a:t>
            </a:r>
            <a:r>
              <a:rPr lang="es-MX" dirty="0" smtClean="0"/>
              <a:t>, usualmente se lo denomina </a:t>
            </a:r>
            <a:r>
              <a:rPr lang="es-MX" dirty="0" smtClean="0">
                <a:hlinkClick r:id="rId18" action="ppaction://hlinkfile" tooltip="Firmware"/>
              </a:rPr>
              <a:t>firmware</a:t>
            </a:r>
            <a:r>
              <a:rPr lang="es-MX" dirty="0" smtClean="0"/>
              <a:t>.</a:t>
            </a:r>
          </a:p>
          <a:p>
            <a:endParaRPr lang="es-MX" dirty="0"/>
          </a:p>
        </p:txBody>
      </p:sp>
    </p:spTree>
  </p:cSld>
  <p:clrMapOvr>
    <a:masterClrMapping/>
  </p:clrMapOvr>
  <p:transition>
    <p:diamond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306</Words>
  <Application>Microsoft Office PowerPoint</Application>
  <PresentationFormat>Presentación en pantalla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Civil</vt:lpstr>
      <vt:lpstr>SOFTWARE DE SISTEMA</vt:lpstr>
      <vt:lpstr>Diapositiva 2</vt:lpstr>
    </vt:vector>
  </TitlesOfParts>
  <Company>sep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SISTEMA</dc:title>
  <dc:creator>ALEX</dc:creator>
  <cp:lastModifiedBy>Administrador</cp:lastModifiedBy>
  <cp:revision>2</cp:revision>
  <dcterms:created xsi:type="dcterms:W3CDTF">2009-10-21T14:18:14Z</dcterms:created>
  <dcterms:modified xsi:type="dcterms:W3CDTF">2009-10-21T23:03:21Z</dcterms:modified>
</cp:coreProperties>
</file>