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3CA4C2F-9B91-46F6-8A4B-DCB61F49762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9B33987-E697-4DF2-920C-C0B775C41D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A4C2F-9B91-46F6-8A4B-DCB61F49762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3987-E697-4DF2-920C-C0B775C41D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A4C2F-9B91-46F6-8A4B-DCB61F49762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3987-E697-4DF2-920C-C0B775C41D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3CA4C2F-9B91-46F6-8A4B-DCB61F49762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3987-E697-4DF2-920C-C0B775C41D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3CA4C2F-9B91-46F6-8A4B-DCB61F49762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9B33987-E697-4DF2-920C-C0B775C41DD9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3CA4C2F-9B91-46F6-8A4B-DCB61F49762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9B33987-E697-4DF2-920C-C0B775C41D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3CA4C2F-9B91-46F6-8A4B-DCB61F49762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9B33987-E697-4DF2-920C-C0B775C41D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A4C2F-9B91-46F6-8A4B-DCB61F49762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3987-E697-4DF2-920C-C0B775C41D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3CA4C2F-9B91-46F6-8A4B-DCB61F49762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9B33987-E697-4DF2-920C-C0B775C41D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3CA4C2F-9B91-46F6-8A4B-DCB61F49762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9B33987-E697-4DF2-920C-C0B775C41D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3CA4C2F-9B91-46F6-8A4B-DCB61F49762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9B33987-E697-4DF2-920C-C0B775C41D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3CA4C2F-9B91-46F6-8A4B-DCB61F49762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9B33987-E697-4DF2-920C-C0B775C41D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Programa_(computaci%C3%B3n)" TargetMode="External"/><Relationship Id="rId2" Type="http://schemas.openxmlformats.org/officeDocument/2006/relationships/hyperlink" Target="http://es.wikipedia.org/wiki/Hardwar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s.wikipedia.org/wiki/Software_de_aplicaci%C3%B3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latin typeface="Comic Sans MS" pitchFamily="66" charset="0"/>
                <a:cs typeface="Arial" pitchFamily="34" charset="0"/>
              </a:rPr>
              <a:t>SOFTWARE DE SISTEMA</a:t>
            </a:r>
            <a:endParaRPr lang="es-ES" sz="2800" dirty="0"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sirve para controlar e interactuar con el sistema, proporcionando control sobre el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hlinkClick r:id="rId2" tooltip="Hardware"/>
              </a:rPr>
              <a:t>hardware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y dando soporte a otros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hlinkClick r:id="rId3" tooltip="Programa (computación)"/>
              </a:rPr>
              <a:t>programas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; en contraposición del llamado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hlinkClick r:id="rId4" tooltip="Software de aplicación"/>
              </a:rPr>
              <a:t>software de aplicación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.</a:t>
            </a:r>
            <a:endParaRPr lang="es-ES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</TotalTime>
  <Words>32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SOFTWARE DE SISTEMA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 SISTEMA</dc:title>
  <dc:creator>Click</dc:creator>
  <cp:lastModifiedBy>Click</cp:lastModifiedBy>
  <cp:revision>2</cp:revision>
  <dcterms:created xsi:type="dcterms:W3CDTF">2009-10-07T21:45:05Z</dcterms:created>
  <dcterms:modified xsi:type="dcterms:W3CDTF">2009-10-22T22:33:46Z</dcterms:modified>
</cp:coreProperties>
</file>