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8F92319-B659-4E83-9144-BF4D4391B9C2}" type="datetimeFigureOut">
              <a:rPr lang="es-ES" smtClean="0"/>
              <a:t>07/10/2009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AF9CB34-C8E7-4DEE-A413-F6ED650922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F92319-B659-4E83-9144-BF4D4391B9C2}" type="datetimeFigureOut">
              <a:rPr lang="es-ES" smtClean="0"/>
              <a:t>07/10/2009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9CB34-C8E7-4DEE-A413-F6ED650922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F92319-B659-4E83-9144-BF4D4391B9C2}" type="datetimeFigureOut">
              <a:rPr lang="es-ES" smtClean="0"/>
              <a:t>07/10/2009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9CB34-C8E7-4DEE-A413-F6ED650922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F92319-B659-4E83-9144-BF4D4391B9C2}" type="datetimeFigureOut">
              <a:rPr lang="es-ES" smtClean="0"/>
              <a:t>07/10/2009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9CB34-C8E7-4DEE-A413-F6ED6509224A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F92319-B659-4E83-9144-BF4D4391B9C2}" type="datetimeFigureOut">
              <a:rPr lang="es-ES" smtClean="0"/>
              <a:t>07/10/2009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9CB34-C8E7-4DEE-A413-F6ED6509224A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F92319-B659-4E83-9144-BF4D4391B9C2}" type="datetimeFigureOut">
              <a:rPr lang="es-ES" smtClean="0"/>
              <a:t>07/10/2009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9CB34-C8E7-4DEE-A413-F6ED6509224A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F92319-B659-4E83-9144-BF4D4391B9C2}" type="datetimeFigureOut">
              <a:rPr lang="es-ES" smtClean="0"/>
              <a:t>07/10/2009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9CB34-C8E7-4DEE-A413-F6ED6509224A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F92319-B659-4E83-9144-BF4D4391B9C2}" type="datetimeFigureOut">
              <a:rPr lang="es-ES" smtClean="0"/>
              <a:t>07/10/2009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9CB34-C8E7-4DEE-A413-F6ED6509224A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F92319-B659-4E83-9144-BF4D4391B9C2}" type="datetimeFigureOut">
              <a:rPr lang="es-ES" smtClean="0"/>
              <a:t>07/10/2009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9CB34-C8E7-4DEE-A413-F6ED650922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8F92319-B659-4E83-9144-BF4D4391B9C2}" type="datetimeFigureOut">
              <a:rPr lang="es-ES" smtClean="0"/>
              <a:t>07/10/2009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9CB34-C8E7-4DEE-A413-F6ED6509224A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F92319-B659-4E83-9144-BF4D4391B9C2}" type="datetimeFigureOut">
              <a:rPr lang="es-ES" smtClean="0"/>
              <a:t>07/10/2009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AF9CB34-C8E7-4DEE-A413-F6ED6509224A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8F92319-B659-4E83-9144-BF4D4391B9C2}" type="datetimeFigureOut">
              <a:rPr lang="es-ES" smtClean="0"/>
              <a:t>07/10/2009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AF9CB34-C8E7-4DEE-A413-F6ED6509224A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el conjunto de los programas de cómputo, procedimientos, reglas, documentación y datos asociados que forman parte de las operaciones de un sistema de computación.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SOFTWARE DE DESARROLLO</a:t>
            </a:r>
            <a:endParaRPr lang="es-ES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</TotalTime>
  <Words>32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SOFTWARE DE DESARROLLO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 DESARROLLO</dc:title>
  <dc:creator>Click</dc:creator>
  <cp:lastModifiedBy>Click</cp:lastModifiedBy>
  <cp:revision>1</cp:revision>
  <dcterms:created xsi:type="dcterms:W3CDTF">2009-10-07T21:58:06Z</dcterms:created>
  <dcterms:modified xsi:type="dcterms:W3CDTF">2009-10-07T21:59:17Z</dcterms:modified>
</cp:coreProperties>
</file>