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76FC9D-3E08-410F-969C-50BA739E647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F3465C-CD11-4991-9E26-1B8805C90E3B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76FC9D-3E08-410F-969C-50BA739E647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F3465C-CD11-4991-9E26-1B8805C90E3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76FC9D-3E08-410F-969C-50BA739E647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F3465C-CD11-4991-9E26-1B8805C90E3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76FC9D-3E08-410F-969C-50BA739E647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F3465C-CD11-4991-9E26-1B8805C90E3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76FC9D-3E08-410F-969C-50BA739E647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F3465C-CD11-4991-9E26-1B8805C90E3B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76FC9D-3E08-410F-969C-50BA739E647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F3465C-CD11-4991-9E26-1B8805C90E3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76FC9D-3E08-410F-969C-50BA739E647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F3465C-CD11-4991-9E26-1B8805C90E3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76FC9D-3E08-410F-969C-50BA739E647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F3465C-CD11-4991-9E26-1B8805C90E3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76FC9D-3E08-410F-969C-50BA739E647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F3465C-CD11-4991-9E26-1B8805C90E3B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76FC9D-3E08-410F-969C-50BA739E647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F3465C-CD11-4991-9E26-1B8805C90E3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176FC9D-3E08-410F-969C-50BA739E647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F3465C-CD11-4991-9E26-1B8805C90E3B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176FC9D-3E08-410F-969C-50BA739E6478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0F3465C-CD11-4991-9E26-1B8805C90E3B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28728" y="357166"/>
            <a:ext cx="7406640" cy="1046288"/>
          </a:xfrm>
        </p:spPr>
        <p:txBody>
          <a:bodyPr>
            <a:normAutofit/>
          </a:bodyPr>
          <a:lstStyle/>
          <a:p>
            <a:pPr algn="ctr"/>
            <a:r>
              <a:rPr lang="es-ES" sz="4400" b="1" dirty="0" smtClean="0"/>
              <a:t>DESARROLLO</a:t>
            </a:r>
            <a:endParaRPr lang="es-ES" sz="44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85852" y="1500174"/>
            <a:ext cx="7553348" cy="4286280"/>
          </a:xfrm>
        </p:spPr>
        <p:txBody>
          <a:bodyPr>
            <a:normAutofit/>
          </a:bodyPr>
          <a:lstStyle/>
          <a:p>
            <a:r>
              <a:rPr lang="es-ES" dirty="0" smtClean="0"/>
              <a:t>*SON  AQUELLOS QUE USAN LOS EXPERTOS</a:t>
            </a:r>
          </a:p>
          <a:p>
            <a:r>
              <a:rPr lang="es-ES" dirty="0" smtClean="0"/>
              <a:t>SE CLASIFICAN EN:</a:t>
            </a:r>
          </a:p>
          <a:p>
            <a:r>
              <a:rPr lang="es-ES" dirty="0" smtClean="0"/>
              <a:t>    </a:t>
            </a:r>
          </a:p>
          <a:p>
            <a:r>
              <a:rPr lang="es-ES" dirty="0" smtClean="0"/>
              <a:t>ALTO NIVEL:</a:t>
            </a:r>
          </a:p>
          <a:p>
            <a:r>
              <a:rPr lang="es-ES" dirty="0" smtClean="0"/>
              <a:t>U</a:t>
            </a:r>
            <a:r>
              <a:rPr lang="es-ES" dirty="0" smtClean="0"/>
              <a:t>SADO POR PERSONAS QUE SE INTRODUCEN ALA INFORMATICA</a:t>
            </a:r>
          </a:p>
          <a:p>
            <a:endParaRPr lang="es-ES" dirty="0" smtClean="0"/>
          </a:p>
          <a:p>
            <a:r>
              <a:rPr lang="es-ES" dirty="0" smtClean="0"/>
              <a:t>   BAJO NIVEL:</a:t>
            </a:r>
          </a:p>
          <a:p>
            <a:r>
              <a:rPr lang="es-ES" dirty="0" smtClean="0"/>
              <a:t>USADOS POR EXPERTOS EN LA PROGRAMACION</a:t>
            </a:r>
            <a:endParaRPr lang="es-ES" dirty="0"/>
          </a:p>
        </p:txBody>
      </p:sp>
      <p:sp>
        <p:nvSpPr>
          <p:cNvPr id="4" name="3 Estrella de 5 puntas"/>
          <p:cNvSpPr/>
          <p:nvPr/>
        </p:nvSpPr>
        <p:spPr>
          <a:xfrm>
            <a:off x="1142976" y="3071810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Estrella de 5 puntas"/>
          <p:cNvSpPr/>
          <p:nvPr/>
        </p:nvSpPr>
        <p:spPr>
          <a:xfrm>
            <a:off x="1142976" y="4929198"/>
            <a:ext cx="142876" cy="14287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</TotalTime>
  <Words>35</Words>
  <Application>Microsoft Office PowerPoint</Application>
  <PresentationFormat>Presentación en pantalla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Solsticio</vt:lpstr>
      <vt:lpstr>DESARROLLO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DESARROLLO</dc:title>
  <dc:creator>Click</dc:creator>
  <cp:lastModifiedBy>Click</cp:lastModifiedBy>
  <cp:revision>1</cp:revision>
  <dcterms:created xsi:type="dcterms:W3CDTF">2009-10-22T22:02:34Z</dcterms:created>
  <dcterms:modified xsi:type="dcterms:W3CDTF">2009-10-22T22:07:26Z</dcterms:modified>
</cp:coreProperties>
</file>