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6" d="100"/>
          <a:sy n="46" d="100"/>
        </p:scale>
        <p:origin x="-64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ítulo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7" name="16 Subtítulo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30" name="2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D89E0B-3054-41B9-A92E-2C4BB2C85279}" type="datetimeFigureOut">
              <a:rPr lang="es-MX" smtClean="0"/>
              <a:t>23/10/2009</a:t>
            </a:fld>
            <a:endParaRPr lang="es-MX"/>
          </a:p>
        </p:txBody>
      </p:sp>
      <p:sp>
        <p:nvSpPr>
          <p:cNvPr id="19" name="1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27" name="2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5F5B28-FBEE-4000-9347-E2E6A3397D13}" type="slidenum">
              <a:rPr lang="es-MX" smtClean="0"/>
              <a:t>‹Nº›</a:t>
            </a:fld>
            <a:endParaRPr lang="es-MX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D89E0B-3054-41B9-A92E-2C4BB2C85279}" type="datetimeFigureOut">
              <a:rPr lang="es-MX" smtClean="0"/>
              <a:t>23/10/2009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5F5B28-FBEE-4000-9347-E2E6A3397D13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D89E0B-3054-41B9-A92E-2C4BB2C85279}" type="datetimeFigureOut">
              <a:rPr lang="es-MX" smtClean="0"/>
              <a:t>23/10/2009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5F5B28-FBEE-4000-9347-E2E6A3397D13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D89E0B-3054-41B9-A92E-2C4BB2C85279}" type="datetimeFigureOut">
              <a:rPr lang="es-MX" smtClean="0"/>
              <a:t>23/10/2009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5F5B28-FBEE-4000-9347-E2E6A3397D13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D89E0B-3054-41B9-A92E-2C4BB2C85279}" type="datetimeFigureOut">
              <a:rPr lang="es-MX" smtClean="0"/>
              <a:t>23/10/2009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5F5B28-FBEE-4000-9347-E2E6A3397D13}" type="slidenum">
              <a:rPr lang="es-MX" smtClean="0"/>
              <a:t>‹Nº›</a:t>
            </a:fld>
            <a:endParaRPr lang="es-MX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D89E0B-3054-41B9-A92E-2C4BB2C85279}" type="datetimeFigureOut">
              <a:rPr lang="es-MX" smtClean="0"/>
              <a:t>23/10/2009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5F5B28-FBEE-4000-9347-E2E6A3397D13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D89E0B-3054-41B9-A92E-2C4BB2C85279}" type="datetimeFigureOut">
              <a:rPr lang="es-MX" smtClean="0"/>
              <a:t>23/10/2009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5F5B28-FBEE-4000-9347-E2E6A3397D13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D89E0B-3054-41B9-A92E-2C4BB2C85279}" type="datetimeFigureOut">
              <a:rPr lang="es-MX" smtClean="0"/>
              <a:t>23/10/2009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5F5B28-FBEE-4000-9347-E2E6A3397D13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D89E0B-3054-41B9-A92E-2C4BB2C85279}" type="datetimeFigureOut">
              <a:rPr lang="es-MX" smtClean="0"/>
              <a:t>23/10/2009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5F5B28-FBEE-4000-9347-E2E6A3397D13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D89E0B-3054-41B9-A92E-2C4BB2C85279}" type="datetimeFigureOut">
              <a:rPr lang="es-MX" smtClean="0"/>
              <a:t>23/10/2009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5F5B28-FBEE-4000-9347-E2E6A3397D13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Recortar y redondear rectángulo de esquina sencilla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Triángulo rectángulo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D89E0B-3054-41B9-A92E-2C4BB2C85279}" type="datetimeFigureOut">
              <a:rPr lang="es-MX" smtClean="0"/>
              <a:t>23/10/2009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7E5F5B28-FBEE-4000-9347-E2E6A3397D13}" type="slidenum">
              <a:rPr lang="es-MX" smtClean="0"/>
              <a:t>‹Nº›</a:t>
            </a:fld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10" name="9 Forma libre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10 Forma libre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Forma libre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Forma libre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8 Marcador de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0" name="29 Marcador de texto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D2D89E0B-3054-41B9-A92E-2C4BB2C85279}" type="datetimeFigureOut">
              <a:rPr lang="es-MX" smtClean="0"/>
              <a:t>23/10/2009</a:t>
            </a:fld>
            <a:endParaRPr lang="es-MX"/>
          </a:p>
        </p:txBody>
      </p:sp>
      <p:sp>
        <p:nvSpPr>
          <p:cNvPr id="22" name="21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E5F5B28-FBEE-4000-9347-E2E6A3397D13}" type="slidenum">
              <a:rPr lang="es-MX" smtClean="0"/>
              <a:t>‹Nº›</a:t>
            </a:fld>
            <a:endParaRPr lang="es-MX"/>
          </a:p>
        </p:txBody>
      </p:sp>
      <p:grpSp>
        <p:nvGrpSpPr>
          <p:cNvPr id="2" name="1 Grupo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11 Forma libre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12 Forma libre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MX" dirty="0" smtClean="0"/>
              <a:t>DISPOSITIVOS DE SALIDA</a:t>
            </a:r>
            <a:endParaRPr lang="es-MX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MX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MX" dirty="0" smtClean="0"/>
              <a:t>DIFINICION DE DISPOSITIVOS DE SALIDA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s-MX" sz="3200" dirty="0" smtClean="0"/>
              <a:t/>
            </a:r>
            <a:br>
              <a:rPr lang="es-MX" sz="3200" dirty="0" smtClean="0"/>
            </a:br>
            <a:r>
              <a:rPr lang="es-MX" sz="3200" dirty="0" smtClean="0"/>
              <a:t>Los dispositivos de salida convierten la información que sale de una computadora en imágenes en pantalla, impresiones u otras formas</a:t>
            </a:r>
            <a:r>
              <a:rPr lang="es-MX" sz="3200" smtClean="0"/>
              <a:t>. </a:t>
            </a:r>
            <a:endParaRPr lang="es-MX" sz="3200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ujo">
  <a:themeElements>
    <a:clrScheme name="Flujo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ujo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ujo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6</TotalTime>
  <Words>8</Words>
  <Application>Microsoft Office PowerPoint</Application>
  <PresentationFormat>Presentación en pantalla (4:3)</PresentationFormat>
  <Paragraphs>3</Paragraphs>
  <Slides>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3" baseType="lpstr">
      <vt:lpstr>Flujo</vt:lpstr>
      <vt:lpstr>DISPOSITIVOS DE SALIDA</vt:lpstr>
      <vt:lpstr>DIFINICION DE DISPOSITIVOS DE SALIDA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DISPOSITIVOS DE ENTRADA</dc:title>
  <dc:creator>adlei</dc:creator>
  <cp:lastModifiedBy>adlei</cp:lastModifiedBy>
  <cp:revision>2</cp:revision>
  <dcterms:created xsi:type="dcterms:W3CDTF">2009-10-23T22:25:05Z</dcterms:created>
  <dcterms:modified xsi:type="dcterms:W3CDTF">2009-10-23T22:31:23Z</dcterms:modified>
</cp:coreProperties>
</file>