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D89E0B-3054-41B9-A92E-2C4BB2C85279}" type="datetimeFigureOut">
              <a:rPr lang="es-MX" smtClean="0"/>
              <a:pPr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5F5B28-FBEE-4000-9347-E2E6A3397D13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IMPRESORA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DEFINICION DE IMPRESORA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Una </a:t>
            </a:r>
            <a:r>
              <a:rPr lang="es-MX" b="1" dirty="0" smtClean="0"/>
              <a:t>impresora</a:t>
            </a:r>
            <a:r>
              <a:rPr lang="es-MX" dirty="0" smtClean="0"/>
              <a:t> es un periférico de </a:t>
            </a:r>
            <a:r>
              <a:rPr lang="es-MX" dirty="0" smtClean="0"/>
              <a:t>ordenador que </a:t>
            </a:r>
            <a:r>
              <a:rPr lang="es-MX" dirty="0" smtClean="0"/>
              <a:t>permite producir una copia permanente de textos o gráficos de documentos almacenados en formato electrónico, imprimiéndolos en medios físicos, normalmente </a:t>
            </a:r>
            <a:r>
              <a:rPr lang="es-MX" smtClean="0"/>
              <a:t>en </a:t>
            </a:r>
            <a:r>
              <a:rPr lang="es-MX" smtClean="0"/>
              <a:t>papel</a:t>
            </a:r>
            <a:r>
              <a:rPr lang="es-MX" dirty="0" smtClean="0"/>
              <a:t> </a:t>
            </a:r>
            <a:r>
              <a:rPr lang="es-MX" smtClean="0"/>
              <a:t>o </a:t>
            </a:r>
            <a:r>
              <a:rPr lang="es-MX" dirty="0" smtClean="0"/>
              <a:t>transparencias, utilizando cartuchos </a:t>
            </a:r>
            <a:r>
              <a:rPr lang="es-MX" smtClean="0"/>
              <a:t>de </a:t>
            </a:r>
            <a:r>
              <a:rPr lang="es-MX" smtClean="0"/>
              <a:t>tinta </a:t>
            </a:r>
            <a:r>
              <a:rPr lang="es-MX" dirty="0" smtClean="0"/>
              <a:t>o </a:t>
            </a:r>
            <a:r>
              <a:rPr lang="es-MX" smtClean="0"/>
              <a:t>tecnología </a:t>
            </a:r>
            <a:r>
              <a:rPr lang="es-MX" smtClean="0"/>
              <a:t>láser .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47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IMPRESORA</vt:lpstr>
      <vt:lpstr>DEFINICION DE IMPRESORA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adlei</dc:creator>
  <cp:lastModifiedBy>adlei</cp:lastModifiedBy>
  <cp:revision>4</cp:revision>
  <dcterms:created xsi:type="dcterms:W3CDTF">2009-10-23T22:25:05Z</dcterms:created>
  <dcterms:modified xsi:type="dcterms:W3CDTF">2009-10-23T22:42:17Z</dcterms:modified>
</cp:coreProperties>
</file>