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FAD665F-5044-4544-BCCC-C7884C59351D}" type="datetimeFigureOut">
              <a:rPr lang="es-ES" smtClean="0"/>
              <a:pPr/>
              <a:t>23/10/2009</a:t>
            </a:fld>
            <a:endParaRPr lang="en-U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4D33D69-251C-4100-8784-49656E82C23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AD665F-5044-4544-BCCC-C7884C59351D}" type="datetimeFigureOut">
              <a:rPr lang="es-ES" smtClean="0"/>
              <a:pPr/>
              <a:t>23/10/2009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33D69-251C-4100-8784-49656E82C23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FAD665F-5044-4544-BCCC-C7884C59351D}" type="datetimeFigureOut">
              <a:rPr lang="es-ES" smtClean="0"/>
              <a:pPr/>
              <a:t>23/10/2009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4D33D69-251C-4100-8784-49656E82C23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AD665F-5044-4544-BCCC-C7884C59351D}" type="datetimeFigureOut">
              <a:rPr lang="es-ES" smtClean="0"/>
              <a:pPr/>
              <a:t>23/10/2009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33D69-251C-4100-8784-49656E82C23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FAD665F-5044-4544-BCCC-C7884C59351D}" type="datetimeFigureOut">
              <a:rPr lang="es-ES" smtClean="0"/>
              <a:pPr/>
              <a:t>23/10/2009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4D33D69-251C-4100-8784-49656E82C23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AD665F-5044-4544-BCCC-C7884C59351D}" type="datetimeFigureOut">
              <a:rPr lang="es-ES" smtClean="0"/>
              <a:pPr/>
              <a:t>23/10/2009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33D69-251C-4100-8784-49656E82C23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AD665F-5044-4544-BCCC-C7884C59351D}" type="datetimeFigureOut">
              <a:rPr lang="es-ES" smtClean="0"/>
              <a:pPr/>
              <a:t>23/10/2009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33D69-251C-4100-8784-49656E82C23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AD665F-5044-4544-BCCC-C7884C59351D}" type="datetimeFigureOut">
              <a:rPr lang="es-ES" smtClean="0"/>
              <a:pPr/>
              <a:t>23/10/2009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33D69-251C-4100-8784-49656E82C23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FAD665F-5044-4544-BCCC-C7884C59351D}" type="datetimeFigureOut">
              <a:rPr lang="es-ES" smtClean="0"/>
              <a:pPr/>
              <a:t>23/10/2009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33D69-251C-4100-8784-49656E82C23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AD665F-5044-4544-BCCC-C7884C59351D}" type="datetimeFigureOut">
              <a:rPr lang="es-ES" smtClean="0"/>
              <a:pPr/>
              <a:t>23/10/2009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33D69-251C-4100-8784-49656E82C23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AD665F-5044-4544-BCCC-C7884C59351D}" type="datetimeFigureOut">
              <a:rPr lang="es-ES" smtClean="0"/>
              <a:pPr/>
              <a:t>23/10/2009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4D33D69-251C-4100-8784-49656E82C235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FAD665F-5044-4544-BCCC-C7884C59351D}" type="datetimeFigureOut">
              <a:rPr lang="es-ES" smtClean="0"/>
              <a:pPr/>
              <a:t>23/10/2009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4D33D69-251C-4100-8784-49656E82C235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357554" y="714356"/>
            <a:ext cx="5105400" cy="2044270"/>
          </a:xfrm>
        </p:spPr>
        <p:txBody>
          <a:bodyPr/>
          <a:lstStyle/>
          <a:p>
            <a:pPr algn="ctr"/>
            <a:r>
              <a:rPr lang="en-US" sz="6000" dirty="0" smtClean="0"/>
              <a:t>“MATRIZ DE PUNTOS “</a:t>
            </a:r>
            <a:endParaRPr lang="en-US" sz="6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357554" y="2928934"/>
            <a:ext cx="5114778" cy="3214710"/>
          </a:xfrm>
        </p:spPr>
        <p:txBody>
          <a:bodyPr>
            <a:normAutofit fontScale="32500" lnSpcReduction="20000"/>
          </a:bodyPr>
          <a:lstStyle/>
          <a:p>
            <a:pPr algn="ctr"/>
            <a:endParaRPr lang="en-US" sz="4000" dirty="0" smtClean="0">
              <a:latin typeface="Trebuchet MS" pitchFamily="34" charset="0"/>
            </a:endParaRPr>
          </a:p>
          <a:p>
            <a:pPr algn="ctr"/>
            <a:r>
              <a:rPr lang="en-US" sz="12300" dirty="0" smtClean="0">
                <a:latin typeface="Trebuchet MS" pitchFamily="34" charset="0"/>
              </a:rPr>
              <a:t>SU FUNCIONAMIENTO ES SIMILAR AL DE UNA MAQUINA DE ESCRIBIR ES POSIBLE PRODUCIR DISTINTOS TIPOS DE LETRAS</a:t>
            </a:r>
            <a:endParaRPr lang="en-US" sz="12300" dirty="0">
              <a:latin typeface="Trebuchet MS" pitchFamily="34" charset="0"/>
            </a:endParaRPr>
          </a:p>
        </p:txBody>
      </p:sp>
      <p:sp>
        <p:nvSpPr>
          <p:cNvPr id="4" name="3 Estrella de 5 puntas"/>
          <p:cNvSpPr/>
          <p:nvPr/>
        </p:nvSpPr>
        <p:spPr>
          <a:xfrm>
            <a:off x="928662" y="357166"/>
            <a:ext cx="928694" cy="114300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4 Estrella de 5 puntas"/>
          <p:cNvSpPr/>
          <p:nvPr/>
        </p:nvSpPr>
        <p:spPr>
          <a:xfrm>
            <a:off x="1214414" y="3143248"/>
            <a:ext cx="500066" cy="42862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 Estrella de 5 puntas"/>
          <p:cNvSpPr/>
          <p:nvPr/>
        </p:nvSpPr>
        <p:spPr>
          <a:xfrm>
            <a:off x="1000100" y="5143512"/>
            <a:ext cx="928694" cy="928694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 rot="16200000">
            <a:off x="-1299632" y="2871212"/>
            <a:ext cx="5500726" cy="1329890"/>
          </a:xfrm>
        </p:spPr>
        <p:txBody>
          <a:bodyPr/>
          <a:lstStyle/>
          <a:p>
            <a:r>
              <a:rPr lang="es-ES" sz="8000" dirty="0" smtClean="0"/>
              <a:t>VENTAJAS</a:t>
            </a:r>
            <a:endParaRPr lang="es-ES" sz="8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928926" y="785794"/>
            <a:ext cx="6000792" cy="5929354"/>
          </a:xfrm>
        </p:spPr>
        <p:txBody>
          <a:bodyPr>
            <a:noAutofit/>
          </a:bodyPr>
          <a:lstStyle/>
          <a:p>
            <a:pPr algn="ctr"/>
            <a:r>
              <a:rPr lang="es-ES" sz="6000" dirty="0" smtClean="0">
                <a:latin typeface="BankGothic Lt BT" pitchFamily="34" charset="0"/>
              </a:rPr>
              <a:t>USA  CINTAS **BAJO COSTO </a:t>
            </a:r>
          </a:p>
          <a:p>
            <a:pPr algn="ctr"/>
            <a:r>
              <a:rPr lang="es-ES" sz="6000" dirty="0" smtClean="0">
                <a:latin typeface="BankGothic Lt BT" pitchFamily="34" charset="0"/>
              </a:rPr>
              <a:t>** VARIAS COPIAS ALA VE</a:t>
            </a:r>
            <a:r>
              <a:rPr lang="es-ES" sz="5400" dirty="0" smtClean="0"/>
              <a:t>Z</a:t>
            </a:r>
          </a:p>
          <a:p>
            <a:pPr algn="ctr"/>
            <a:r>
              <a:rPr lang="es-ES" sz="5400" dirty="0" smtClean="0"/>
              <a:t> </a:t>
            </a:r>
          </a:p>
          <a:p>
            <a:endParaRPr lang="es-ES" sz="5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</TotalTime>
  <Words>34</Words>
  <Application>Microsoft Office PowerPoint</Application>
  <PresentationFormat>Presentación en pantalla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Opulento</vt:lpstr>
      <vt:lpstr>“MATRIZ DE PUNTOS “</vt:lpstr>
      <vt:lpstr>VENTAJAS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“MATRIZ DE PUNTOS “</dc:title>
  <dc:creator>Click</dc:creator>
  <cp:lastModifiedBy>Click</cp:lastModifiedBy>
  <cp:revision>2</cp:revision>
  <dcterms:created xsi:type="dcterms:W3CDTF">2009-10-08T23:27:09Z</dcterms:created>
  <dcterms:modified xsi:type="dcterms:W3CDTF">2009-10-23T20:03:04Z</dcterms:modified>
</cp:coreProperties>
</file>