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7FCA-AAC8-4491-8165-F6D048FB65E5}" type="datetimeFigureOut">
              <a:rPr lang="es-ES" smtClean="0"/>
              <a:pPr/>
              <a:t>16/10/2009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47928-2DEE-4D19-BFC2-C210B2060E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7FCA-AAC8-4491-8165-F6D048FB65E5}" type="datetimeFigureOut">
              <a:rPr lang="es-ES" smtClean="0"/>
              <a:pPr/>
              <a:t>16/10/2009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47928-2DEE-4D19-BFC2-C210B2060E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7FCA-AAC8-4491-8165-F6D048FB65E5}" type="datetimeFigureOut">
              <a:rPr lang="es-ES" smtClean="0"/>
              <a:pPr/>
              <a:t>16/10/2009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47928-2DEE-4D19-BFC2-C210B2060E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7FCA-AAC8-4491-8165-F6D048FB65E5}" type="datetimeFigureOut">
              <a:rPr lang="es-ES" smtClean="0"/>
              <a:pPr/>
              <a:t>16/10/2009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47928-2DEE-4D19-BFC2-C210B2060E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7FCA-AAC8-4491-8165-F6D048FB65E5}" type="datetimeFigureOut">
              <a:rPr lang="es-ES" smtClean="0"/>
              <a:pPr/>
              <a:t>16/10/2009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47928-2DEE-4D19-BFC2-C210B2060E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7FCA-AAC8-4491-8165-F6D048FB65E5}" type="datetimeFigureOut">
              <a:rPr lang="es-ES" smtClean="0"/>
              <a:pPr/>
              <a:t>16/10/2009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47928-2DEE-4D19-BFC2-C210B2060E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7FCA-AAC8-4491-8165-F6D048FB65E5}" type="datetimeFigureOut">
              <a:rPr lang="es-ES" smtClean="0"/>
              <a:pPr/>
              <a:t>16/10/2009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47928-2DEE-4D19-BFC2-C210B2060E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7FCA-AAC8-4491-8165-F6D048FB65E5}" type="datetimeFigureOut">
              <a:rPr lang="es-ES" smtClean="0"/>
              <a:pPr/>
              <a:t>16/10/2009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47928-2DEE-4D19-BFC2-C210B2060E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7FCA-AAC8-4491-8165-F6D048FB65E5}" type="datetimeFigureOut">
              <a:rPr lang="es-ES" smtClean="0"/>
              <a:pPr/>
              <a:t>16/10/2009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47928-2DEE-4D19-BFC2-C210B2060E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7FCA-AAC8-4491-8165-F6D048FB65E5}" type="datetimeFigureOut">
              <a:rPr lang="es-ES" smtClean="0"/>
              <a:pPr/>
              <a:t>16/10/2009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47928-2DEE-4D19-BFC2-C210B2060E9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7FCA-AAC8-4491-8165-F6D048FB65E5}" type="datetimeFigureOut">
              <a:rPr lang="es-ES" smtClean="0"/>
              <a:pPr/>
              <a:t>16/10/2009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D247928-2DEE-4D19-BFC2-C210B2060E9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407FCA-AAC8-4491-8165-F6D048FB65E5}" type="datetimeFigureOut">
              <a:rPr lang="es-ES" smtClean="0"/>
              <a:pPr/>
              <a:t>16/10/2009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247928-2DEE-4D19-BFC2-C210B2060E92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Monitor_de_computadora" TargetMode="External"/><Relationship Id="rId3" Type="http://schemas.openxmlformats.org/officeDocument/2006/relationships/hyperlink" Target="http://es.wikipedia.org/wiki/Idioma_ingl%C3%A9s" TargetMode="External"/><Relationship Id="rId7" Type="http://schemas.openxmlformats.org/officeDocument/2006/relationships/hyperlink" Target="http://es.wikipedia.org/wiki/Dimensi%C3%B3n" TargetMode="External"/><Relationship Id="rId2" Type="http://schemas.openxmlformats.org/officeDocument/2006/relationships/hyperlink" Target="http://es.wikipedia.org/wiki/Perif%C3%A9rico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Mano" TargetMode="External"/><Relationship Id="rId5" Type="http://schemas.openxmlformats.org/officeDocument/2006/relationships/hyperlink" Target="http://es.wikipedia.org/wiki/Pl%C3%A1stico" TargetMode="External"/><Relationship Id="rId4" Type="http://schemas.openxmlformats.org/officeDocument/2006/relationships/hyperlink" Target="http://es.wikipedia.org/wiki/Dispositivo_apuntador" TargetMode="External"/><Relationship Id="rId9" Type="http://schemas.openxmlformats.org/officeDocument/2006/relationships/hyperlink" Target="http://es.wikipedia.org/wiki/Transparenci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8596" y="500042"/>
            <a:ext cx="7772400" cy="1470025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MX" dirty="0" smtClean="0"/>
              <a:t>DISPOSITIVOS DE ENTRADA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57158" y="2000240"/>
            <a:ext cx="7272366" cy="4643470"/>
          </a:xfrm>
        </p:spPr>
        <p:txBody>
          <a:bodyPr>
            <a:normAutofit lnSpcReduction="1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s-MX" dirty="0" smtClean="0"/>
              <a:t>TECLADO:</a:t>
            </a:r>
            <a:r>
              <a:rPr lang="es-ES_tradnl" sz="1400" dirty="0" smtClean="0"/>
              <a:t>Un </a:t>
            </a:r>
            <a:r>
              <a:rPr lang="es-ES_tradnl" sz="1400" b="1" dirty="0" smtClean="0"/>
              <a:t>teclado</a:t>
            </a:r>
            <a:r>
              <a:rPr lang="es-ES_tradnl" sz="1400" dirty="0" smtClean="0"/>
              <a:t> es un </a:t>
            </a:r>
            <a:r>
              <a:rPr lang="es-ES_tradnl" sz="1400" dirty="0" smtClean="0">
                <a:hlinkClick r:id="rId2" action="ppaction://hlinkfile" tooltip="Periférico"/>
              </a:rPr>
              <a:t>periférico</a:t>
            </a:r>
            <a:r>
              <a:rPr lang="es-ES_tradnl" sz="1400" dirty="0" smtClean="0"/>
              <a:t> o dispositivo que consiste en un sistema de teclas, como las de una máquina de escribir, que permite introducir datos a un ordenador o dispositivo digital.</a:t>
            </a:r>
            <a:endParaRPr lang="es-MX" sz="1400" dirty="0" smtClean="0"/>
          </a:p>
          <a:p>
            <a:pPr marL="514350" indent="-514350" algn="l">
              <a:buFont typeface="+mj-lt"/>
              <a:buAutoNum type="arabicPeriod"/>
            </a:pPr>
            <a:r>
              <a:rPr lang="es-MX" dirty="0" smtClean="0"/>
              <a:t>MOUSE:</a:t>
            </a:r>
            <a:r>
              <a:rPr lang="es-ES_tradnl" sz="1500" dirty="0" smtClean="0"/>
              <a:t>El </a:t>
            </a:r>
            <a:r>
              <a:rPr lang="es-ES_tradnl" sz="1500" b="1" dirty="0" smtClean="0"/>
              <a:t>ratón</a:t>
            </a:r>
            <a:r>
              <a:rPr lang="es-ES_tradnl" sz="1500" dirty="0" smtClean="0"/>
              <a:t> o </a:t>
            </a:r>
            <a:r>
              <a:rPr lang="es-ES_tradnl" sz="1500" b="1" i="1" dirty="0" smtClean="0"/>
              <a:t>mouse</a:t>
            </a:r>
            <a:r>
              <a:rPr lang="es-ES_tradnl" sz="1500" dirty="0" smtClean="0"/>
              <a:t> (del </a:t>
            </a:r>
            <a:r>
              <a:rPr lang="es-ES_tradnl" sz="1500" dirty="0" smtClean="0">
                <a:hlinkClick r:id="rId3" action="ppaction://hlinkfile" tooltip="Idioma inglés"/>
              </a:rPr>
              <a:t>inglés</a:t>
            </a:r>
            <a:r>
              <a:rPr lang="es-ES_tradnl" sz="1500" dirty="0" smtClean="0"/>
              <a:t>, pronunciado [maʊs]) es un </a:t>
            </a:r>
            <a:r>
              <a:rPr lang="es-ES_tradnl" sz="1500" dirty="0" smtClean="0">
                <a:hlinkClick r:id="rId4" action="ppaction://hlinkfile" tooltip="Dispositivo apuntador"/>
              </a:rPr>
              <a:t>dispositivo apuntador</a:t>
            </a:r>
            <a:r>
              <a:rPr lang="es-ES_tradnl" sz="1500" dirty="0" smtClean="0"/>
              <a:t>, generalmente fabricado en </a:t>
            </a:r>
            <a:r>
              <a:rPr lang="es-ES_tradnl" sz="1500" dirty="0" smtClean="0">
                <a:hlinkClick r:id="rId5" action="ppaction://hlinkfile" tooltip="Plástico"/>
              </a:rPr>
              <a:t>plástico</a:t>
            </a:r>
            <a:r>
              <a:rPr lang="es-ES_tradnl" sz="1500" dirty="0" smtClean="0"/>
              <a:t>. Se utiliza con una de las </a:t>
            </a:r>
            <a:r>
              <a:rPr lang="es-ES_tradnl" sz="1500" dirty="0" smtClean="0">
                <a:hlinkClick r:id="rId6" action="ppaction://hlinkfile" tooltip="Mano"/>
              </a:rPr>
              <a:t>manos</a:t>
            </a:r>
            <a:r>
              <a:rPr lang="es-ES_tradnl" sz="1500" dirty="0" smtClean="0"/>
              <a:t> del usuario y detecta su movimiento relativo en </a:t>
            </a:r>
            <a:r>
              <a:rPr lang="es-ES_tradnl" sz="1500" dirty="0" smtClean="0">
                <a:hlinkClick r:id="rId7" action="ppaction://hlinkfile" tooltip="Dimensión"/>
              </a:rPr>
              <a:t>dos dimensiones</a:t>
            </a:r>
            <a:r>
              <a:rPr lang="es-ES_tradnl" sz="1500" dirty="0" smtClean="0"/>
              <a:t> por la superficie plana en la que se apoya, reflejándose habitualmente a través de un puntero o flecha en el </a:t>
            </a:r>
            <a:r>
              <a:rPr lang="es-ES_tradnl" sz="1500" dirty="0" smtClean="0">
                <a:hlinkClick r:id="rId8" action="ppaction://hlinkfile" tooltip="Monitor de computadora"/>
              </a:rPr>
              <a:t>monitor</a:t>
            </a:r>
            <a:r>
              <a:rPr lang="es-ES_tradnl" sz="1500" dirty="0" smtClean="0"/>
              <a:t>.</a:t>
            </a:r>
            <a:endParaRPr lang="es-MX" dirty="0" smtClean="0"/>
          </a:p>
          <a:p>
            <a:pPr algn="l"/>
            <a:r>
              <a:rPr lang="es-MX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3.</a:t>
            </a:r>
            <a:r>
              <a:rPr lang="es-MX" dirty="0" smtClean="0"/>
              <a:t>ESCANER:</a:t>
            </a:r>
            <a:r>
              <a:rPr lang="es-ES_tradnl" sz="1500" dirty="0" smtClean="0"/>
              <a:t>Un </a:t>
            </a:r>
            <a:r>
              <a:rPr lang="es-ES_tradnl" sz="1500" b="1" dirty="0" smtClean="0"/>
              <a:t>escáner de ordenador</a:t>
            </a:r>
            <a:r>
              <a:rPr lang="es-ES_tradnl" sz="1500" dirty="0" smtClean="0"/>
              <a:t> (escáner proviene del </a:t>
            </a:r>
            <a:r>
              <a:rPr lang="es-ES_tradnl" sz="1500" dirty="0" smtClean="0">
                <a:hlinkClick r:id="rId3" action="ppaction://hlinkfile" tooltip="Idioma inglés"/>
              </a:rPr>
              <a:t>idioma inglés</a:t>
            </a:r>
            <a:r>
              <a:rPr lang="es-ES_tradnl" sz="1500" dirty="0" smtClean="0"/>
              <a:t>: </a:t>
            </a:r>
            <a:r>
              <a:rPr lang="es-ES_tradnl" sz="1500" i="1" dirty="0" smtClean="0"/>
              <a:t>scanner</a:t>
            </a:r>
            <a:r>
              <a:rPr lang="es-ES_tradnl" sz="1500" dirty="0" smtClean="0"/>
              <a:t>) es un </a:t>
            </a:r>
            <a:r>
              <a:rPr lang="es-ES_tradnl" sz="1500" dirty="0" smtClean="0">
                <a:hlinkClick r:id="rId2" action="ppaction://hlinkfile" tooltip="Periférico"/>
              </a:rPr>
              <a:t>periférico</a:t>
            </a:r>
            <a:r>
              <a:rPr lang="es-ES_tradnl" sz="1500" dirty="0" smtClean="0"/>
              <a:t> que se utiliza para convertir, mediante el uso de la luz, imágenes impresas a formato digital.</a:t>
            </a:r>
          </a:p>
          <a:p>
            <a:pPr algn="l"/>
            <a:r>
              <a:rPr lang="es-ES_tradnl" sz="1500" dirty="0" smtClean="0"/>
              <a:t>Los escáneres pueden tener accesorios como un alimentador de hojas automático o un adaptador para diapositivas y </a:t>
            </a:r>
            <a:r>
              <a:rPr lang="es-ES_tradnl" sz="1500" dirty="0" smtClean="0">
                <a:hlinkClick r:id="rId9" action="ppaction://hlinkfile" tooltip="Transparencia"/>
              </a:rPr>
              <a:t>transparencias</a:t>
            </a:r>
            <a:r>
              <a:rPr lang="es-ES_tradnl" sz="1500" dirty="0" smtClean="0"/>
              <a:t>.</a:t>
            </a:r>
            <a:endParaRPr lang="es-MX" sz="1500" dirty="0" smtClean="0"/>
          </a:p>
          <a:p>
            <a:pPr marL="514350" indent="-514350" algn="l"/>
            <a:r>
              <a:rPr lang="es-MX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4.</a:t>
            </a:r>
            <a:r>
              <a:rPr lang="es-MX" dirty="0" smtClean="0"/>
              <a:t>MICROFONO:</a:t>
            </a:r>
            <a:r>
              <a:rPr lang="es-ES_tradnl" sz="1500" dirty="0" smtClean="0">
                <a:latin typeface="Arial" pitchFamily="34" charset="0"/>
                <a:cs typeface="Arial" pitchFamily="34" charset="0"/>
              </a:rPr>
              <a:t>El micrófono permite introducir información en forma de sonido, como por ejemplo, redactar una carta en la que la misma computadora podría escribirla por ti.</a:t>
            </a:r>
          </a:p>
          <a:p>
            <a:pPr marL="514350" indent="-514350" algn="l"/>
            <a:endParaRPr lang="es-MX" dirty="0" smtClean="0"/>
          </a:p>
          <a:p>
            <a:pPr marL="514350" indent="-514350" algn="l">
              <a:buFont typeface="+mj-lt"/>
              <a:buAutoNum type="arabicPeriod"/>
            </a:pPr>
            <a:endParaRPr lang="es-ES" dirty="0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</TotalTime>
  <Words>185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DISPOSITIVOS DE ENTRADA</vt:lpstr>
    </vt:vector>
  </TitlesOfParts>
  <Company>BY GP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ENTRADA</dc:title>
  <dc:creator>ALEX</dc:creator>
  <cp:lastModifiedBy>PC 15</cp:lastModifiedBy>
  <cp:revision>2</cp:revision>
  <dcterms:created xsi:type="dcterms:W3CDTF">2002-09-28T06:53:41Z</dcterms:created>
  <dcterms:modified xsi:type="dcterms:W3CDTF">2009-10-16T16:48:05Z</dcterms:modified>
</cp:coreProperties>
</file>