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9A3D332-9EE6-404E-A3D6-075AE234B80D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9644AF0-0E1F-4586-88CB-5BF13B3D96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Ordenador" TargetMode="External"/><Relationship Id="rId2" Type="http://schemas.openxmlformats.org/officeDocument/2006/relationships/hyperlink" Target="http://es.wikipedia.org/wiki/Perif%C3%A9ric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L%C3%A1ser" TargetMode="External"/><Relationship Id="rId5" Type="http://schemas.openxmlformats.org/officeDocument/2006/relationships/hyperlink" Target="http://es.wikipedia.org/wiki/Cartuchos_de_tinta" TargetMode="External"/><Relationship Id="rId4" Type="http://schemas.openxmlformats.org/officeDocument/2006/relationships/hyperlink" Target="http://es.wikipedia.org/wiki/Pape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IMPRESORA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Una 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impresora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es un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2" tooltip="Periférico"/>
              </a:rPr>
              <a:t>periférico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de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3" tooltip="Ordenador"/>
              </a:rPr>
              <a:t>ordenador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que permite producir una copia permanente de textos o gráficos de documentos almacenados en formato electrónico, imprimiéndolos en medios físicos, normalmente en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4" tooltip="Papel"/>
              </a:rPr>
              <a:t>papel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o transparencias, utilizando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5" tooltip="Cartuchos de tinta"/>
              </a:rPr>
              <a:t>cartuchos de tinta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o tecnología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6" tooltip="Láser"/>
              </a:rPr>
              <a:t>láser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 Muchas impresoras son usadas como periféricos, y están permanentemente unidas al ordenador por un cable.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</TotalTime>
  <Words>62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             IMPRESORA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IMPRESORA</dc:title>
  <dc:creator>Click</dc:creator>
  <cp:lastModifiedBy>Click</cp:lastModifiedBy>
  <cp:revision>3</cp:revision>
  <dcterms:created xsi:type="dcterms:W3CDTF">2009-10-08T21:56:51Z</dcterms:created>
  <dcterms:modified xsi:type="dcterms:W3CDTF">2009-10-22T22:30:45Z</dcterms:modified>
</cp:coreProperties>
</file>