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wmf" ContentType="image/x-w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wmf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08" r:id="rId1"/>
  </p:sldMasterIdLst>
  <p:sldIdLst>
    <p:sldId id="262" r:id="rId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71" d="100"/>
          <a:sy n="71" d="100"/>
        </p:scale>
        <p:origin x="-534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de título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7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9" name="8 Título"/>
          <p:cNvSpPr>
            <a:spLocks noGrp="1"/>
          </p:cNvSpPr>
          <p:nvPr>
            <p:ph type="ctrTitle"/>
          </p:nvPr>
        </p:nvSpPr>
        <p:spPr>
          <a:xfrm>
            <a:off x="429064" y="3337560"/>
            <a:ext cx="6480048" cy="2301240"/>
          </a:xfrm>
        </p:spPr>
        <p:txBody>
          <a:bodyPr anchor="t"/>
          <a:lstStyle>
            <a:lvl1pPr algn="r">
              <a:defRPr lang="en-US" b="1" cap="all" baseline="0" dirty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17" name="16 Subtítulo"/>
          <p:cNvSpPr>
            <a:spLocks noGrp="1"/>
          </p:cNvSpPr>
          <p:nvPr>
            <p:ph type="subTitle" idx="1"/>
          </p:nvPr>
        </p:nvSpPr>
        <p:spPr>
          <a:xfrm>
            <a:off x="433050" y="1544812"/>
            <a:ext cx="6480048" cy="1752600"/>
          </a:xfrm>
        </p:spPr>
        <p:txBody>
          <a:bodyPr tIns="0" rIns="45720" bIns="0" anchor="b">
            <a:normAutofit/>
          </a:bodyPr>
          <a:lstStyle>
            <a:lvl1pPr marL="0" indent="0" algn="r">
              <a:buNone/>
              <a:defRPr sz="2000">
                <a:solidFill>
                  <a:schemeClr val="tx1"/>
                </a:solidFill>
                <a:effectLst/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s-ES" smtClean="0"/>
              <a:t>Haga clic para modificar el estilo de subtítulo del patrón</a:t>
            </a:r>
            <a:endParaRPr lang="en-US"/>
          </a:p>
        </p:txBody>
      </p:sp>
      <p:sp>
        <p:nvSpPr>
          <p:cNvPr id="6" name="2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F974B2-796C-4217-89C9-98E51205FD1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18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2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151CAA8-A2B5-41E3-B88C-AB5AEA8D479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1EA1660-1A1A-421E-84F8-CFDCB49F4469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A193FEC-8FEA-4148-BB4A-E352A298EE7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 vertical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 vertical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8D6196D-FC01-47D1-8710-75DFF682A673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F69ED0-1D0F-4676-9281-5464758A26F7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D5A3C4F-1504-438A-9DFE-88F2E9D4081A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5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6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627F29C-0367-4281-9C03-D828D9E2453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Encabezado de sección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6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5" name="8 Forma libre"/>
          <p:cNvSpPr>
            <a:spLocks/>
          </p:cNvSpPr>
          <p:nvPr/>
        </p:nvSpPr>
        <p:spPr bwMode="auto">
          <a:xfrm>
            <a:off x="6105525" y="0"/>
            <a:ext cx="3038475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1608" y="1590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685800" y="3583837"/>
            <a:ext cx="6629400" cy="1826363"/>
          </a:xfrm>
        </p:spPr>
        <p:txBody>
          <a:bodyPr tIns="0" bIns="0" anchor="t"/>
          <a:lstStyle>
            <a:lvl1pPr algn="l">
              <a:buNone/>
              <a:defRPr sz="4200" b="1" cap="none" baseline="0">
                <a:ln w="5000" cmpd="sng">
                  <a:solidFill>
                    <a:schemeClr val="accent1">
                      <a:tint val="80000"/>
                      <a:shade val="99000"/>
                      <a:satMod val="50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63000"/>
                        <a:satMod val="255000"/>
                      </a:schemeClr>
                    </a:gs>
                    <a:gs pos="9000">
                      <a:schemeClr val="accent1">
                        <a:tint val="63000"/>
                        <a:satMod val="255000"/>
                      </a:schemeClr>
                    </a:gs>
                    <a:gs pos="53000">
                      <a:schemeClr val="accent1">
                        <a:shade val="60000"/>
                        <a:satMod val="100000"/>
                      </a:schemeClr>
                    </a:gs>
                    <a:gs pos="90000">
                      <a:schemeClr val="accent1">
                        <a:tint val="63000"/>
                        <a:satMod val="255000"/>
                      </a:schemeClr>
                    </a:gs>
                    <a:gs pos="100000">
                      <a:schemeClr val="accent1">
                        <a:tint val="63000"/>
                        <a:satMod val="255000"/>
                      </a:schemeClr>
                    </a:gs>
                  </a:gsLst>
                  <a:lin ang="5400000"/>
                </a:gradFill>
                <a:effectLst>
                  <a:outerShdw blurRad="50800" dist="38100" dir="5400000" algn="t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685800" y="2485800"/>
            <a:ext cx="6629400" cy="1066688"/>
          </a:xfrm>
        </p:spPr>
        <p:txBody>
          <a:bodyPr lIns="45720" tIns="0" rIns="45720" bIns="0" anchor="b"/>
          <a:lstStyle>
            <a:lvl1pPr marL="0" indent="0" algn="l">
              <a:buNone/>
              <a:defRPr sz="2000">
                <a:solidFill>
                  <a:schemeClr val="tx1"/>
                </a:solidFill>
                <a:effectLst/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6" name="3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381D2-1DF0-4B14-8CDD-D67535418F67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7" name="4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8" name="5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56C357A-189E-4D2B-B57F-72682159B993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638"/>
            <a:ext cx="7467600" cy="1143000"/>
          </a:xfrm>
        </p:spPr>
        <p:txBody>
          <a:bodyPr/>
          <a:lstStyle/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contenido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4" name="3 Marcador de contenido"/>
          <p:cNvSpPr>
            <a:spLocks noGrp="1"/>
          </p:cNvSpPr>
          <p:nvPr>
            <p:ph sz="half" idx="2"/>
          </p:nvPr>
        </p:nvSpPr>
        <p:spPr>
          <a:xfrm>
            <a:off x="4267200" y="1600200"/>
            <a:ext cx="3657600" cy="4525963"/>
          </a:xfrm>
        </p:spPr>
        <p:txBody>
          <a:bodyPr/>
          <a:lstStyle>
            <a:lvl1pPr>
              <a:defRPr sz="26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3B9BC75-7094-4459-8E13-0739DE41CD08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1DB0EF8-A052-4D77-8B64-E491CE12106E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3050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1"/>
          </p:nvPr>
        </p:nvSpPr>
        <p:spPr>
          <a:xfrm>
            <a:off x="457200" y="5486400"/>
            <a:ext cx="4040188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3"/>
          </p:nvPr>
        </p:nvSpPr>
        <p:spPr>
          <a:xfrm>
            <a:off x="4645025" y="5486400"/>
            <a:ext cx="4041775" cy="838200"/>
          </a:xfrm>
        </p:spPr>
        <p:txBody>
          <a:bodyPr/>
          <a:lstStyle>
            <a:lvl1pPr marL="0" indent="0">
              <a:buNone/>
              <a:defRPr sz="2400" b="1">
                <a:solidFill>
                  <a:schemeClr val="accent1"/>
                </a:solidFill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contenido"/>
          <p:cNvSpPr>
            <a:spLocks noGrp="1"/>
          </p:cNvSpPr>
          <p:nvPr>
            <p:ph sz="quarter" idx="2"/>
          </p:nvPr>
        </p:nvSpPr>
        <p:spPr>
          <a:xfrm>
            <a:off x="457200" y="1516912"/>
            <a:ext cx="4040188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6" name="5 Marcador de contenido"/>
          <p:cNvSpPr>
            <a:spLocks noGrp="1"/>
          </p:cNvSpPr>
          <p:nvPr>
            <p:ph sz="quarter" idx="4"/>
          </p:nvPr>
        </p:nvSpPr>
        <p:spPr>
          <a:xfrm>
            <a:off x="4645025" y="1516912"/>
            <a:ext cx="4041775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7" name="6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B8DDB0-F9BD-42E2-99B1-8D5B6968AE7E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8" name="7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9" name="8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F9BD57A-AF2D-4711-B55E-4125EBEE68B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ó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274320"/>
            <a:ext cx="7470648" cy="1143000"/>
          </a:xfrm>
        </p:spPr>
        <p:txBody>
          <a:bodyPr/>
          <a:lstStyle>
            <a:lvl1pPr algn="l">
              <a:defRPr sz="4600"/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EC2017A-FED2-4AB8-8496-B40BF54938DE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4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5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4DA814D-277A-4B6D-8EC6-4CD22A8FAB16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9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74A2C48-34B2-45D7-80A6-5ACAF4E50776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3" name="21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4" name="17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746ED81-7096-4192-BD21-1E6AB60E54ED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457200" y="1185528"/>
            <a:ext cx="3200400" cy="730250"/>
          </a:xfrm>
        </p:spPr>
        <p:txBody>
          <a:bodyPr tIns="0" bIns="0" anchor="t"/>
          <a:lstStyle>
            <a:lvl1pPr algn="l">
              <a:buNone/>
              <a:defRPr sz="18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texto"/>
          <p:cNvSpPr>
            <a:spLocks noGrp="1"/>
          </p:cNvSpPr>
          <p:nvPr>
            <p:ph type="body" idx="2"/>
          </p:nvPr>
        </p:nvSpPr>
        <p:spPr>
          <a:xfrm>
            <a:off x="457200" y="214424"/>
            <a:ext cx="2743200" cy="914400"/>
          </a:xfrm>
        </p:spPr>
        <p:txBody>
          <a:bodyPr lIns="45720" tIns="0" rIns="45720" bIns="0" anchor="b"/>
          <a:lstStyle>
            <a:lvl1pPr marL="0" indent="0" algn="l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4" name="3 Marcador de contenido"/>
          <p:cNvSpPr>
            <a:spLocks noGrp="1"/>
          </p:cNvSpPr>
          <p:nvPr>
            <p:ph sz="half" idx="1"/>
          </p:nvPr>
        </p:nvSpPr>
        <p:spPr>
          <a:xfrm>
            <a:off x="457200" y="1981200"/>
            <a:ext cx="7086600" cy="38100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200"/>
            </a:lvl3pPr>
            <a:lvl4pPr>
              <a:defRPr sz="2000"/>
            </a:lvl4pPr>
            <a:lvl5pPr>
              <a:defRPr sz="20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/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047284C-49BA-4A0A-A3A4-FC98C6777461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>
          <a:xfrm>
            <a:off x="8156575" y="6421438"/>
            <a:ext cx="762000" cy="365125"/>
          </a:xfrm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878767B-113D-46BD-8602-49E3EA779B6A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Título"/>
          <p:cNvSpPr>
            <a:spLocks noGrp="1"/>
          </p:cNvSpPr>
          <p:nvPr>
            <p:ph type="title"/>
          </p:nvPr>
        </p:nvSpPr>
        <p:spPr>
          <a:xfrm>
            <a:off x="5556732" y="1705709"/>
            <a:ext cx="3053868" cy="1253808"/>
          </a:xfrm>
        </p:spPr>
        <p:txBody>
          <a:bodyPr anchor="b"/>
          <a:lstStyle>
            <a:lvl1pPr algn="l">
              <a:buNone/>
              <a:defRPr sz="2200" b="1">
                <a:solidFill>
                  <a:schemeClr val="accent1"/>
                </a:solidFill>
              </a:defRPr>
            </a:lvl1pPr>
          </a:lstStyle>
          <a:p>
            <a:r>
              <a:rPr lang="es-ES" smtClean="0"/>
              <a:t>Haga clic para modificar el estilo de título del patrón</a:t>
            </a:r>
            <a:endParaRPr lang="en-US"/>
          </a:p>
        </p:txBody>
      </p:sp>
      <p:sp>
        <p:nvSpPr>
          <p:cNvPr id="3" name="2 Marcador de posición de imagen"/>
          <p:cNvSpPr>
            <a:spLocks noGrp="1"/>
          </p:cNvSpPr>
          <p:nvPr>
            <p:ph type="pic" idx="1"/>
          </p:nvPr>
        </p:nvSpPr>
        <p:spPr>
          <a:xfrm>
            <a:off x="1065628" y="1019907"/>
            <a:ext cx="4114800" cy="4114800"/>
          </a:xfrm>
          <a:prstGeom prst="ellipse">
            <a:avLst/>
          </a:prstGeom>
          <a:solidFill>
            <a:schemeClr val="bg2">
              <a:shade val="50000"/>
            </a:schemeClr>
          </a:solidFill>
          <a:ln w="50800" cap="flat">
            <a:solidFill>
              <a:schemeClr val="bg2"/>
            </a:solidFill>
            <a:miter lim="800000"/>
          </a:ln>
          <a:effectLst>
            <a:outerShdw blurRad="152000" dist="345000" dir="5400000" sx="-80000" sy="-18000" rotWithShape="0">
              <a:srgbClr val="000000">
                <a:alpha val="25000"/>
              </a:srgbClr>
            </a:outerShdw>
          </a:effectLst>
          <a:scene3d>
            <a:camera prst="orthographicFront"/>
            <a:lightRig rig="contrasting" dir="t">
              <a:rot lat="0" lon="0" rev="2400000"/>
            </a:lightRig>
          </a:scene3d>
          <a:sp3d contourW="7620">
            <a:bevelT w="63500" h="63500"/>
            <a:contourClr>
              <a:schemeClr val="bg2">
                <a:shade val="50000"/>
              </a:schemeClr>
            </a:contourClr>
          </a:sp3d>
        </p:spPr>
        <p:txBody>
          <a:bodyPr>
            <a:normAutofit/>
          </a:bodyPr>
          <a:lstStyle>
            <a:lvl1pPr marL="0" indent="0">
              <a:buNone/>
              <a:defRPr sz="3200"/>
            </a:lvl1pPr>
          </a:lstStyle>
          <a:p>
            <a:pPr lvl="0"/>
            <a:r>
              <a:rPr lang="es-ES" noProof="0" smtClean="0"/>
              <a:t>Haga clic en el icono para agregar una imagen</a:t>
            </a:r>
            <a:endParaRPr lang="en-US" noProof="0" dirty="0"/>
          </a:p>
        </p:txBody>
      </p:sp>
      <p:sp>
        <p:nvSpPr>
          <p:cNvPr id="4" name="3 Marcador de texto"/>
          <p:cNvSpPr>
            <a:spLocks noGrp="1"/>
          </p:cNvSpPr>
          <p:nvPr>
            <p:ph type="body" sz="half" idx="2"/>
          </p:nvPr>
        </p:nvSpPr>
        <p:spPr>
          <a:xfrm>
            <a:off x="5556734" y="2998765"/>
            <a:ext cx="3053866" cy="2663482"/>
          </a:xfrm>
        </p:spPr>
        <p:txBody>
          <a:bodyPr lIns="45720" rIns="45720"/>
          <a:lstStyle>
            <a:lvl1pPr marL="0" indent="0">
              <a:buFontTx/>
              <a:buNone/>
              <a:defRPr sz="1200"/>
            </a:lvl1pPr>
            <a:lvl2pPr>
              <a:buFontTx/>
              <a:buNone/>
              <a:defRPr sz="1200"/>
            </a:lvl2pPr>
            <a:lvl3pPr>
              <a:buFontTx/>
              <a:buNone/>
              <a:defRPr sz="1000"/>
            </a:lvl3pPr>
            <a:lvl4pPr>
              <a:buFontTx/>
              <a:buNone/>
              <a:defRPr sz="900"/>
            </a:lvl4pPr>
            <a:lvl5pPr>
              <a:buFontTx/>
              <a:buNone/>
              <a:defRPr sz="900"/>
            </a:lvl5pPr>
          </a:lstStyle>
          <a:p>
            <a:pPr lvl="0"/>
            <a:r>
              <a:rPr lang="es-ES" smtClean="0"/>
              <a:t>Haga clic para modificar el estilo de texto del patrón</a:t>
            </a:r>
          </a:p>
        </p:txBody>
      </p:sp>
      <p:sp>
        <p:nvSpPr>
          <p:cNvPr id="5" name="4 Marcador de fecha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00BDAC84-534B-4448-AD20-1997F408CE75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6" name="5 Marcador de pie de página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7" name="6 Marcador de número de diapositiva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A95FFD5-8EB4-4BB8-91B8-10E16DB5A40B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11 Forma libre"/>
          <p:cNvSpPr>
            <a:spLocks/>
          </p:cNvSpPr>
          <p:nvPr/>
        </p:nvSpPr>
        <p:spPr bwMode="auto">
          <a:xfrm>
            <a:off x="0" y="4751388"/>
            <a:ext cx="9144000" cy="2112962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1066"/>
              </a:cxn>
              <a:cxn ang="0">
                <a:pos x="0" y="1331"/>
              </a:cxn>
              <a:cxn ang="0">
                <a:pos x="5760" y="1331"/>
              </a:cxn>
              <a:cxn ang="0">
                <a:pos x="5760" y="0"/>
              </a:cxn>
              <a:cxn ang="0">
                <a:pos x="0" y="1066"/>
              </a:cxn>
            </a:cxnLst>
            <a:rect l="0" t="0" r="0" b="0"/>
            <a:pathLst>
              <a:path w="5760" h="1331">
                <a:moveTo>
                  <a:pt x="0" y="1066"/>
                </a:moveTo>
                <a:lnTo>
                  <a:pt x="0" y="1331"/>
                </a:lnTo>
                <a:lnTo>
                  <a:pt x="5760" y="1331"/>
                </a:lnTo>
                <a:lnTo>
                  <a:pt x="5760" y="0"/>
                </a:lnTo>
                <a:cubicBezTo>
                  <a:pt x="3220" y="1206"/>
                  <a:pt x="2250" y="1146"/>
                  <a:pt x="0" y="1066"/>
                </a:cubicBezTo>
                <a:close/>
              </a:path>
            </a:pathLst>
          </a:custGeom>
          <a:solidFill>
            <a:schemeClr val="bg1">
              <a:tint val="80000"/>
              <a:satMod val="200000"/>
              <a:alpha val="45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44450" dir="16200000" algn="ctr" rotWithShape="0">
              <a:prstClr val="black">
                <a:alpha val="3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6" name="15 Forma libre"/>
          <p:cNvSpPr>
            <a:spLocks/>
          </p:cNvSpPr>
          <p:nvPr/>
        </p:nvSpPr>
        <p:spPr bwMode="auto">
          <a:xfrm>
            <a:off x="7315200" y="0"/>
            <a:ext cx="1828800" cy="6858000"/>
          </a:xfrm>
          <a:custGeom>
            <a:avLst/>
            <a:gdLst>
              <a:gd name="connsiteX0" fmla="*/ 1914 w 1914"/>
              <a:gd name="connsiteY0" fmla="*/ 9 h 4329"/>
              <a:gd name="connsiteX1" fmla="*/ 1914 w 1914"/>
              <a:gd name="connsiteY1" fmla="*/ 4329 h 4329"/>
              <a:gd name="connsiteX2" fmla="*/ 204 w 1914"/>
              <a:gd name="connsiteY2" fmla="*/ 4327 h 4329"/>
              <a:gd name="connsiteX3" fmla="*/ 0 w 1914"/>
              <a:gd name="connsiteY3" fmla="*/ 0 h 4329"/>
              <a:gd name="connsiteX4" fmla="*/ 1914 w 1914"/>
              <a:gd name="connsiteY4" fmla="*/ 9 h 432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914" h="4329">
                <a:moveTo>
                  <a:pt x="1914" y="9"/>
                </a:moveTo>
                <a:lnTo>
                  <a:pt x="1914" y="4329"/>
                </a:lnTo>
                <a:lnTo>
                  <a:pt x="204" y="4327"/>
                </a:lnTo>
                <a:cubicBezTo>
                  <a:pt x="1288" y="3574"/>
                  <a:pt x="2082" y="1734"/>
                  <a:pt x="0" y="0"/>
                </a:cubicBezTo>
                <a:lnTo>
                  <a:pt x="1914" y="9"/>
                </a:lnTo>
                <a:close/>
              </a:path>
            </a:pathLst>
          </a:custGeom>
          <a:solidFill>
            <a:schemeClr val="bg1">
              <a:tint val="90000"/>
              <a:satMod val="350000"/>
              <a:alpha val="40000"/>
            </a:schemeClr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>
            <a:outerShdw blurRad="50800" dist="50800" dir="10800000" algn="ctr" rotWithShape="0">
              <a:prstClr val="black">
                <a:alpha val="45000"/>
              </a:prstClr>
            </a:outerShdw>
          </a:effectLst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US">
              <a:latin typeface="+mn-lt"/>
            </a:endParaRPr>
          </a:p>
        </p:txBody>
      </p:sp>
      <p:sp>
        <p:nvSpPr>
          <p:cNvPr id="1028" name="8 Marcador de título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7467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45720" tIns="45720" rIns="4572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título del patrón</a:t>
            </a:r>
            <a:endParaRPr lang="en-US" smtClean="0"/>
          </a:p>
        </p:txBody>
      </p:sp>
      <p:sp>
        <p:nvSpPr>
          <p:cNvPr id="1029" name="29 Marcador de texto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7467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  <a:endParaRPr lang="en-US" smtClean="0"/>
          </a:p>
        </p:txBody>
      </p:sp>
      <p:sp>
        <p:nvSpPr>
          <p:cNvPr id="10" name="9 Marcador de fecha"/>
          <p:cNvSpPr>
            <a:spLocks noGrp="1"/>
          </p:cNvSpPr>
          <p:nvPr>
            <p:ph type="dt" sz="half" idx="2"/>
          </p:nvPr>
        </p:nvSpPr>
        <p:spPr>
          <a:xfrm>
            <a:off x="457200" y="6421438"/>
            <a:ext cx="2133600" cy="365125"/>
          </a:xfrm>
          <a:prstGeom prst="rect">
            <a:avLst/>
          </a:prstGeom>
        </p:spPr>
        <p:txBody>
          <a:bodyPr vert="horz" bIns="0" anchor="b"/>
          <a:lstStyle>
            <a:lvl1pPr algn="l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ABC2B4F5-546A-4BC3-9236-B8E754108546}" type="datetimeFigureOut">
              <a:rPr lang="es-ES"/>
              <a:pPr>
                <a:defRPr/>
              </a:pPr>
              <a:t>21/10/2009</a:t>
            </a:fld>
            <a:endParaRPr lang="es-ES"/>
          </a:p>
        </p:txBody>
      </p:sp>
      <p:sp>
        <p:nvSpPr>
          <p:cNvPr id="22" name="21 Marcador de pie de página"/>
          <p:cNvSpPr>
            <a:spLocks noGrp="1"/>
          </p:cNvSpPr>
          <p:nvPr>
            <p:ph type="ftr" sz="quarter" idx="3"/>
          </p:nvPr>
        </p:nvSpPr>
        <p:spPr>
          <a:xfrm>
            <a:off x="3124200" y="6421438"/>
            <a:ext cx="2895600" cy="365125"/>
          </a:xfrm>
          <a:prstGeom prst="rect">
            <a:avLst/>
          </a:prstGeom>
        </p:spPr>
        <p:txBody>
          <a:bodyPr vert="horz" lIns="0" rIns="0" bIns="0" anchor="b"/>
          <a:lstStyle>
            <a:lvl1pPr algn="ct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es-ES"/>
          </a:p>
        </p:txBody>
      </p:sp>
      <p:sp>
        <p:nvSpPr>
          <p:cNvPr id="18" name="17 Marcador de número de diapositiva"/>
          <p:cNvSpPr>
            <a:spLocks noGrp="1"/>
          </p:cNvSpPr>
          <p:nvPr>
            <p:ph type="sldNum" sz="quarter" idx="4"/>
          </p:nvPr>
        </p:nvSpPr>
        <p:spPr>
          <a:xfrm>
            <a:off x="8153400" y="6421438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fontAlgn="auto" latinLnBrk="0" hangingPunct="1">
              <a:spcBef>
                <a:spcPts val="0"/>
              </a:spcBef>
              <a:spcAft>
                <a:spcPts val="0"/>
              </a:spcAft>
              <a:defRPr kumimoji="0" sz="1000" smtClean="0">
                <a:solidFill>
                  <a:schemeClr val="tx2">
                    <a:shade val="50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B715389A-4C66-4616-BA39-3E75E20423D2}" type="slidenum">
              <a:rPr lang="es-ES"/>
              <a:pPr>
                <a:defRPr/>
              </a:pPr>
              <a:t>‹Nº›</a:t>
            </a:fld>
            <a:endParaRPr lang="es-E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20" r:id="rId1"/>
    <p:sldLayoutId id="2147483719" r:id="rId2"/>
    <p:sldLayoutId id="2147483721" r:id="rId3"/>
    <p:sldLayoutId id="2147483718" r:id="rId4"/>
    <p:sldLayoutId id="2147483722" r:id="rId5"/>
    <p:sldLayoutId id="2147483717" r:id="rId6"/>
    <p:sldLayoutId id="2147483716" r:id="rId7"/>
    <p:sldLayoutId id="2147483723" r:id="rId8"/>
    <p:sldLayoutId id="2147483724" r:id="rId9"/>
    <p:sldLayoutId id="2147483715" r:id="rId10"/>
    <p:sldLayoutId id="2147483714" r:id="rId11"/>
  </p:sldLayoutIdLst>
  <p:txStyles>
    <p:titleStyle>
      <a:lvl1pPr algn="l" rtl="0" fontAlgn="base">
        <a:spcBef>
          <a:spcPct val="0"/>
        </a:spcBef>
        <a:spcAft>
          <a:spcPct val="0"/>
        </a:spcAft>
        <a:defRPr sz="4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2pPr>
      <a:lvl3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3pPr>
      <a:lvl4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4pPr>
      <a:lvl5pPr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5pPr>
      <a:lvl6pPr marL="4572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6pPr>
      <a:lvl7pPr marL="9144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7pPr>
      <a:lvl8pPr marL="13716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8pPr>
      <a:lvl9pPr marL="1828800" algn="l" rtl="0" fontAlgn="base">
        <a:spcBef>
          <a:spcPct val="0"/>
        </a:spcBef>
        <a:spcAft>
          <a:spcPct val="0"/>
        </a:spcAft>
        <a:defRPr sz="4600">
          <a:solidFill>
            <a:schemeClr val="tx1"/>
          </a:solidFill>
          <a:latin typeface="Franklin Gothic Book"/>
        </a:defRPr>
      </a:lvl9pPr>
    </p:titleStyle>
    <p:bodyStyle>
      <a:lvl1pPr marL="419100" indent="-382588" algn="l" rtl="0" fontAlgn="base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"/>
        <a:defRPr sz="3000" kern="1200">
          <a:solidFill>
            <a:schemeClr val="tx1"/>
          </a:solidFill>
          <a:latin typeface="+mn-lt"/>
          <a:ea typeface="+mn-ea"/>
          <a:cs typeface="+mn-cs"/>
        </a:defRPr>
      </a:lvl1pPr>
      <a:lvl2pPr marL="722313" indent="-273050" algn="l" rtl="0" fontAlgn="base">
        <a:spcBef>
          <a:spcPct val="20000"/>
        </a:spcBef>
        <a:spcAft>
          <a:spcPct val="0"/>
        </a:spcAft>
        <a:buClr>
          <a:schemeClr val="accent1"/>
        </a:buClr>
        <a:buSzPct val="90000"/>
        <a:buFont typeface="Wingdings 2" pitchFamily="18" charset="2"/>
        <a:buChar char=""/>
        <a:defRPr sz="2600" kern="1200">
          <a:solidFill>
            <a:schemeClr val="tx1"/>
          </a:solidFill>
          <a:latin typeface="+mn-lt"/>
          <a:ea typeface="+mn-ea"/>
          <a:cs typeface="+mn-cs"/>
        </a:defRPr>
      </a:lvl2pPr>
      <a:lvl3pPr marL="1004888" indent="-255588" algn="l" rtl="0" fontAlgn="base">
        <a:spcBef>
          <a:spcPct val="20000"/>
        </a:spcBef>
        <a:spcAft>
          <a:spcPct val="0"/>
        </a:spcAft>
        <a:buClr>
          <a:schemeClr val="accent2"/>
        </a:buClr>
        <a:buSzPct val="85000"/>
        <a:buFont typeface="Arial" charset="0"/>
        <a:buChar char="○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279525" indent="-236538" algn="l" rtl="0" fontAlgn="base">
        <a:spcBef>
          <a:spcPct val="20000"/>
        </a:spcBef>
        <a:spcAft>
          <a:spcPct val="0"/>
        </a:spcAft>
        <a:buClr>
          <a:srgbClr val="DE6C36"/>
        </a:buClr>
        <a:buSzPct val="90000"/>
        <a:buFont typeface="Wingdings 2" pitchFamily="18" charset="2"/>
        <a:buChar char="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89075" indent="-182563" algn="l" rtl="0" fontAlgn="base">
        <a:spcBef>
          <a:spcPct val="20000"/>
        </a:spcBef>
        <a:spcAft>
          <a:spcPct val="0"/>
        </a:spcAft>
        <a:buClr>
          <a:srgbClr val="F9B639"/>
        </a:buClr>
        <a:buSzPct val="100000"/>
        <a:buFont typeface="Arial" charset="0"/>
        <a:buChar char="-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00784" indent="-182880" algn="l" rtl="0" eaLnBrk="1" latinLnBrk="0" hangingPunct="1">
        <a:spcBef>
          <a:spcPct val="20000"/>
        </a:spcBef>
        <a:buClr>
          <a:schemeClr val="accent5"/>
        </a:buClr>
        <a:buFont typeface="Arial"/>
        <a:buChar char="-"/>
        <a:defRPr kumimoji="0" sz="2000" kern="1200" baseline="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100000"/>
        <a:buFont typeface="Arial"/>
        <a:buChar char="•"/>
        <a:defRPr kumimoji="0" sz="18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39696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▪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331720" indent="-182880" algn="l" rtl="0" eaLnBrk="1" latinLnBrk="0" hangingPunct="1">
        <a:spcBef>
          <a:spcPct val="20000"/>
        </a:spcBef>
        <a:buClr>
          <a:schemeClr val="accent6"/>
        </a:buClr>
        <a:buFont typeface="Arial"/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2 Título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s-CO" sz="4400" dirty="0" smtClean="0"/>
              <a:t>FUNCIONES BASICAS</a:t>
            </a:r>
            <a:br>
              <a:rPr lang="es-CO" sz="4400" dirty="0" smtClean="0"/>
            </a:br>
            <a:endParaRPr lang="es-ES" dirty="0"/>
          </a:p>
        </p:txBody>
      </p:sp>
      <p:sp>
        <p:nvSpPr>
          <p:cNvPr id="2" name="1 Marcador de contenido"/>
          <p:cNvSpPr>
            <a:spLocks noGrp="1"/>
          </p:cNvSpPr>
          <p:nvPr>
            <p:ph idx="1"/>
          </p:nvPr>
        </p:nvSpPr>
        <p:spPr>
          <a:xfrm rot="21310375">
            <a:off x="463550" y="1624013"/>
            <a:ext cx="8229600" cy="4572000"/>
          </a:xfrm>
        </p:spPr>
        <p:txBody>
          <a:bodyPr>
            <a:normAutofit/>
          </a:bodyPr>
          <a:lstStyle/>
          <a:p>
            <a:pPr marL="420624" indent="-384048" fontAlgn="auto">
              <a:spcAft>
                <a:spcPts val="0"/>
              </a:spcAft>
              <a:buFont typeface="Wingdings 2"/>
              <a:buNone/>
              <a:defRPr/>
            </a:pPr>
            <a:r>
              <a:rPr lang="es-CO" sz="2800" dirty="0" smtClean="0"/>
              <a:t>Un sistema operativo desempeña 5 funciones básicas en la operación de un sistema informático: </a:t>
            </a:r>
          </a:p>
          <a:p>
            <a:pPr marL="420624" indent="-384048" fontAlgn="auto">
              <a:spcAft>
                <a:spcPts val="0"/>
              </a:spcAft>
              <a:buFont typeface="Wingdings 2"/>
              <a:buChar char=""/>
              <a:defRPr/>
            </a:pPr>
            <a:endParaRPr lang="es-CO" sz="2800" dirty="0" smtClean="0"/>
          </a:p>
          <a:p>
            <a:pPr marL="514350" indent="-514350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+mj-lt"/>
              <a:buAutoNum type="arabicParenR"/>
              <a:defRPr/>
            </a:pPr>
            <a:r>
              <a:rPr lang="es-CO" sz="2800" dirty="0" smtClean="0"/>
              <a:t>Suministro de interfaz al usuario. </a:t>
            </a:r>
          </a:p>
          <a:p>
            <a:pPr marL="514350" indent="-514350" algn="ctr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+mj-lt"/>
              <a:buAutoNum type="arabicParenR"/>
              <a:defRPr/>
            </a:pPr>
            <a:r>
              <a:rPr lang="es-CO" sz="2800" dirty="0" smtClean="0"/>
              <a:t>Administración de recursos. </a:t>
            </a:r>
          </a:p>
          <a:p>
            <a:pPr marL="514350" indent="-514350" algn="r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+mj-lt"/>
              <a:buAutoNum type="arabicParenR"/>
              <a:defRPr/>
            </a:pPr>
            <a:r>
              <a:rPr lang="es-CO" sz="2800" dirty="0" smtClean="0"/>
              <a:t>Administración de archivos. </a:t>
            </a:r>
          </a:p>
          <a:p>
            <a:pPr marL="514350" indent="-514350" algn="ctr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+mj-lt"/>
              <a:buAutoNum type="arabicParenR"/>
              <a:defRPr/>
            </a:pPr>
            <a:r>
              <a:rPr lang="es-CO" sz="2800" dirty="0" smtClean="0"/>
              <a:t>Administración de tareas.</a:t>
            </a:r>
          </a:p>
          <a:p>
            <a:pPr marL="514350" indent="-514350" fontAlgn="auto">
              <a:spcAft>
                <a:spcPts val="0"/>
              </a:spcAft>
              <a:buClr>
                <a:schemeClr val="bg2">
                  <a:lumMod val="40000"/>
                  <a:lumOff val="60000"/>
                </a:schemeClr>
              </a:buClr>
              <a:buFont typeface="+mj-lt"/>
              <a:buAutoNum type="arabicParenR"/>
              <a:defRPr/>
            </a:pPr>
            <a:r>
              <a:rPr lang="es-CO" sz="2800" dirty="0" smtClean="0"/>
              <a:t>Servicio de soporte y utilidades</a:t>
            </a:r>
            <a:endParaRPr lang="es-ES" sz="28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écnico">
  <a:themeElements>
    <a:clrScheme name="Opulento">
      <a:dk1>
        <a:sysClr val="windowText" lastClr="000000"/>
      </a:dk1>
      <a:lt1>
        <a:sysClr val="window" lastClr="FFFFFF"/>
      </a:lt1>
      <a:dk2>
        <a:srgbClr val="B13F9A"/>
      </a:dk2>
      <a:lt2>
        <a:srgbClr val="F4E7ED"/>
      </a:lt2>
      <a:accent1>
        <a:srgbClr val="B83D68"/>
      </a:accent1>
      <a:accent2>
        <a:srgbClr val="AC66BB"/>
      </a:accent2>
      <a:accent3>
        <a:srgbClr val="DE6C36"/>
      </a:accent3>
      <a:accent4>
        <a:srgbClr val="F9B639"/>
      </a:accent4>
      <a:accent5>
        <a:srgbClr val="CF6DA4"/>
      </a:accent5>
      <a:accent6>
        <a:srgbClr val="FA8D3D"/>
      </a:accent6>
      <a:hlink>
        <a:srgbClr val="FFDE66"/>
      </a:hlink>
      <a:folHlink>
        <a:srgbClr val="D490C5"/>
      </a:folHlink>
    </a:clrScheme>
    <a:fontScheme name="Técnico">
      <a:majorFont>
        <a:latin typeface="Franklin Gothic Book"/>
        <a:ea typeface=""/>
        <a:cs typeface=""/>
        <a:font script="Jpan" typeface="ＭＳ Ｐゴシック"/>
        <a:font script="Hang" typeface="HY견고딕"/>
        <a:font script="Hans" typeface="宋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Arial"/>
        <a:ea typeface=""/>
        <a:cs typeface=""/>
        <a:font script="Jpan" typeface="HGｺﾞｼｯｸM"/>
        <a:font script="Hang" typeface="HY중고딕"/>
        <a:font script="Hans" typeface="黑体"/>
        <a:font script="Hant" typeface="微軟正黑體"/>
        <a:font script="Arab" typeface="Tahoma"/>
        <a:font script="Hebr" typeface="Levenim MT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Técnico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</a:schemeClr>
            </a:gs>
            <a:gs pos="68000">
              <a:schemeClr val="phClr">
                <a:tint val="77000"/>
              </a:schemeClr>
            </a:gs>
            <a:gs pos="81000">
              <a:schemeClr val="phClr">
                <a:tint val="79000"/>
              </a:schemeClr>
            </a:gs>
            <a:gs pos="86000">
              <a:schemeClr val="phClr">
                <a:tint val="73000"/>
              </a:schemeClr>
            </a:gs>
            <a:gs pos="100000">
              <a:schemeClr val="phClr">
                <a:tint val="35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3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shade val="57000"/>
                <a:satMod val="120000"/>
              </a:schemeClr>
            </a:gs>
            <a:gs pos="80000">
              <a:schemeClr val="phClr">
                <a:shade val="56000"/>
                <a:satMod val="145000"/>
              </a:schemeClr>
            </a:gs>
            <a:gs pos="88000">
              <a:schemeClr val="phClr">
                <a:shade val="63000"/>
                <a:satMod val="160000"/>
              </a:schemeClr>
            </a:gs>
            <a:gs pos="100000">
              <a:schemeClr val="phClr">
                <a:tint val="99555"/>
                <a:satMod val="155000"/>
              </a:schemeClr>
            </a:gs>
          </a:gsLst>
          <a:lin ang="5400000" scaled="1"/>
        </a:gradFill>
      </a:fillStyleLst>
      <a:lnStyleLst>
        <a:ln w="9525" cap="flat" cmpd="sng" algn="ctr">
          <a:solidFill>
            <a:schemeClr val="phClr">
              <a:shade val="60000"/>
              <a:satMod val="300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glow rad="635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00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</a:effectStyle>
        <a:effectStyle>
          <a:effectLst>
            <a:glow rad="76200">
              <a:schemeClr val="phClr">
                <a:tint val="30000"/>
                <a:shade val="95000"/>
                <a:satMod val="300000"/>
                <a:alpha val="50000"/>
              </a:schemeClr>
            </a:glow>
          </a:effectLst>
          <a:scene3d>
            <a:camera prst="orthographicFront" fov="0">
              <a:rot lat="0" lon="0" rev="0"/>
            </a:camera>
            <a:lightRig rig="harsh" dir="t">
              <a:rot lat="6000000" lon="6000000" rev="0"/>
            </a:lightRig>
          </a:scene3d>
          <a:sp3d contourW="10000" prstMaterial="metal">
            <a:bevelT w="20000" h="9000" prst="softRound"/>
            <a:contourClr>
              <a:schemeClr val="phClr">
                <a:shade val="30000"/>
                <a:satMod val="2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40000"/>
                <a:satMod val="150000"/>
              </a:schemeClr>
            </a:gs>
            <a:gs pos="30000">
              <a:schemeClr val="phClr">
                <a:shade val="60000"/>
                <a:satMod val="150000"/>
              </a:schemeClr>
            </a:gs>
            <a:gs pos="100000">
              <a:schemeClr val="phClr">
                <a:tint val="83000"/>
                <a:satMod val="200000"/>
              </a:schemeClr>
            </a:gs>
          </a:gsLst>
          <a:lin ang="13000000" scaled="0"/>
        </a:gradFill>
        <a:gradFill rotWithShape="1">
          <a:gsLst>
            <a:gs pos="0">
              <a:schemeClr val="phClr">
                <a:tint val="78000"/>
                <a:satMod val="220000"/>
              </a:schemeClr>
            </a:gs>
            <a:gs pos="100000">
              <a:schemeClr val="phClr">
                <a:shade val="35000"/>
                <a:satMod val="155000"/>
              </a:schemeClr>
            </a:gs>
          </a:gsLst>
          <a:path path="circle">
            <a:fillToRect l="60000" t="50000" r="4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Technic</Template>
  <TotalTime>55</TotalTime>
  <Words>35</Words>
  <Application>Microsoft Office PowerPoint</Application>
  <PresentationFormat>Presentación en pantalla (4:3)</PresentationFormat>
  <Paragraphs>8</Paragraphs>
  <Slides>1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4</vt:i4>
      </vt:variant>
      <vt:variant>
        <vt:lpstr>Plantilla de diseño</vt:lpstr>
      </vt:variant>
      <vt:variant>
        <vt:i4>6</vt:i4>
      </vt:variant>
      <vt:variant>
        <vt:lpstr>Títulos de diapositiva</vt:lpstr>
      </vt:variant>
      <vt:variant>
        <vt:i4>1</vt:i4>
      </vt:variant>
    </vt:vector>
  </HeadingPairs>
  <TitlesOfParts>
    <vt:vector size="11" baseType="lpstr">
      <vt:lpstr>Arial</vt:lpstr>
      <vt:lpstr>Franklin Gothic Book</vt:lpstr>
      <vt:lpstr>Wingdings 2</vt:lpstr>
      <vt:lpstr>Calibri</vt:lpstr>
      <vt:lpstr>Técnico</vt:lpstr>
      <vt:lpstr>Técnico</vt:lpstr>
      <vt:lpstr>Técnico</vt:lpstr>
      <vt:lpstr>Técnico</vt:lpstr>
      <vt:lpstr>Técnico</vt:lpstr>
      <vt:lpstr>Técnico</vt:lpstr>
      <vt:lpstr>FUNCIONES BASICAS </vt:lpstr>
    </vt:vector>
  </TitlesOfParts>
  <Company>mAtHeW0428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ALEX</dc:creator>
  <cp:lastModifiedBy>WinuE</cp:lastModifiedBy>
  <cp:revision>7</cp:revision>
  <dcterms:created xsi:type="dcterms:W3CDTF">2002-09-24T05:13:58Z</dcterms:created>
  <dcterms:modified xsi:type="dcterms:W3CDTF">2009-10-22T00:01:03Z</dcterms:modified>
</cp:coreProperties>
</file>