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8AE863-4BCD-4ED5-8D25-3AA226EA6BBA}" type="datetimeFigureOut">
              <a:rPr lang="es-ES_tradnl" smtClean="0"/>
              <a:t>18/10/2009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A6E4-EB02-498B-BEF2-7E59EDD1B94E}" type="slidenum">
              <a:rPr lang="es-ES_tradnl" smtClean="0"/>
              <a:t>‹Nº›</a:t>
            </a:fld>
            <a:endParaRPr lang="es-ES_trad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Ordenador" TargetMode="External"/><Relationship Id="rId2" Type="http://schemas.openxmlformats.org/officeDocument/2006/relationships/hyperlink" Target="http://es.wikipedia.org/wiki/Perif%C3%A9ric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L%C3%A1ser" TargetMode="External"/><Relationship Id="rId5" Type="http://schemas.openxmlformats.org/officeDocument/2006/relationships/hyperlink" Target="http://es.wikipedia.org/wiki/Cartuchos_de_tinta" TargetMode="External"/><Relationship Id="rId4" Type="http://schemas.openxmlformats.org/officeDocument/2006/relationships/hyperlink" Target="http://es.wikipedia.org/wiki/Pape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IMPRESORAS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IMPRESORA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Una </a:t>
            </a:r>
            <a:r>
              <a:rPr lang="es-ES_tradnl" b="1" dirty="0" smtClean="0"/>
              <a:t>impresora</a:t>
            </a:r>
            <a:r>
              <a:rPr lang="es-ES_tradnl" dirty="0" smtClean="0"/>
              <a:t> es un </a:t>
            </a:r>
            <a:r>
              <a:rPr lang="es-ES_tradnl" dirty="0" smtClean="0">
                <a:hlinkClick r:id="rId2" tooltip="Periférico"/>
              </a:rPr>
              <a:t>periférico</a:t>
            </a:r>
            <a:r>
              <a:rPr lang="es-ES_tradnl" dirty="0" smtClean="0"/>
              <a:t> de </a:t>
            </a:r>
            <a:r>
              <a:rPr lang="es-ES_tradnl" dirty="0" smtClean="0">
                <a:hlinkClick r:id="rId3" tooltip="Ordenador"/>
              </a:rPr>
              <a:t>ordenador</a:t>
            </a:r>
            <a:r>
              <a:rPr lang="es-ES_tradnl" dirty="0" smtClean="0"/>
              <a:t> que permite producir una copia permanente de textos o gráficos de documentos almacenados en formato electrónico, imprimiéndolos en medios físicos, normalmente en </a:t>
            </a:r>
            <a:r>
              <a:rPr lang="es-ES_tradnl" dirty="0" smtClean="0">
                <a:hlinkClick r:id="rId4" tooltip="Papel"/>
              </a:rPr>
              <a:t>papel</a:t>
            </a:r>
            <a:r>
              <a:rPr lang="es-ES_tradnl" dirty="0" smtClean="0"/>
              <a:t> o transparencias, utilizando </a:t>
            </a:r>
            <a:r>
              <a:rPr lang="es-ES_tradnl" dirty="0" smtClean="0">
                <a:hlinkClick r:id="rId5" tooltip="Cartuchos de tinta"/>
              </a:rPr>
              <a:t>cartuchos de tinta</a:t>
            </a:r>
            <a:r>
              <a:rPr lang="es-ES_tradnl" dirty="0" smtClean="0"/>
              <a:t> o tecnología </a:t>
            </a:r>
            <a:r>
              <a:rPr lang="es-ES_tradnl" dirty="0" smtClean="0">
                <a:hlinkClick r:id="rId6" tooltip="Láser"/>
              </a:rPr>
              <a:t>láser</a:t>
            </a:r>
            <a:endParaRPr lang="es-ES_trad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1026" name="Picture 2" descr="Archivo:Impmult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"/>
            <a:ext cx="8572528" cy="6643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</TotalTime>
  <Words>3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Vértice</vt:lpstr>
      <vt:lpstr>IMPRESORAS</vt:lpstr>
      <vt:lpstr>IMPRESORA</vt:lpstr>
      <vt:lpstr>Diapositiva 3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IMPRESORAS</dc:title>
  <dc:creator>WinuE</dc:creator>
  <cp:lastModifiedBy>WinuE</cp:lastModifiedBy>
  <cp:revision>1</cp:revision>
  <dcterms:created xsi:type="dcterms:W3CDTF">2009-10-18T22:11:34Z</dcterms:created>
  <dcterms:modified xsi:type="dcterms:W3CDTF">2009-10-18T22:16:56Z</dcterms:modified>
</cp:coreProperties>
</file>