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9A48B-CDDC-4F61-9FD5-874FFE23075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9A193-8EB9-409A-8B50-D8A4D9939E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1EF87-8C6E-4E17-8568-E74092FEFEA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0141C-B594-43DF-B12C-CF15098749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4C64C-B90D-4E0D-B706-90AF39EF727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E8ABF-03C5-413D-8EBB-9671E84E7E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9655F-5651-495C-AE77-0CBDD64CAE0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53E4C-058A-41E8-A9E9-C86DCAA150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38351-F722-401D-B555-0FDD94FDAAA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DCA1D-7DD9-45BD-A398-3464650AE7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87984-4F47-4360-952B-9C9A793A3C6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47F1B-89F7-4E5F-84E1-CD7E34D3E1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80943-16EB-40EC-81F2-414F27B941A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BB439-D2D7-41DB-A728-5C032046855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AF0A3-3A3A-4F56-98F8-0C69736A7C0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01295-357A-4A46-9763-667605761D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72BFD-C9F1-4B99-8533-9893122B20F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FDAF9-B06B-47AF-8527-1B413A45260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3022E-4BD6-4993-8000-A2D09F31266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76F4F-A355-429D-88A4-A49AA916D6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1F7C3-B430-48FD-B0AE-4D271497C23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9606-839B-4350-BAF1-19FDBFF3B79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A8AF79-2C58-4861-931E-FBF4112F34B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9F7657-D990-486B-8AA5-33E7AE5630D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4800" smtClean="0"/>
              <a:t>SOFTWARE</a:t>
            </a:r>
            <a:endParaRPr lang="es-ES" sz="480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43063"/>
            <a:ext cx="7467600" cy="4525962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200" dirty="0" smtClean="0"/>
              <a:t>Es el conjunto de instrucciones electrónicas que le dicen al hardware lo que debe hacer.</a:t>
            </a:r>
          </a:p>
          <a:p>
            <a:pPr marL="420624" indent="-384048" fontAlgn="auto">
              <a:spcAft>
                <a:spcPts val="0"/>
              </a:spcAft>
              <a:buClr>
                <a:schemeClr val="bg1">
                  <a:lumMod val="95000"/>
                  <a:lumOff val="5000"/>
                </a:schemeClr>
              </a:buClr>
              <a:buFont typeface="Wingdings 2"/>
              <a:buChar char=""/>
              <a:defRPr/>
            </a:pPr>
            <a:endParaRPr lang="es-CO" sz="3200" dirty="0" smtClean="0"/>
          </a:p>
          <a:p>
            <a:pPr marL="420624" indent="-384048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3200" dirty="0" smtClean="0"/>
              <a:t>Estos conjuntos de instrucciones también se conocen como programas y cada uno de ellos se desarrolla para un propósito específico.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</TotalTime>
  <Words>36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SOFTWARE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2009-10-21T23:56:55Z</dcterms:modified>
</cp:coreProperties>
</file>