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92EA67F-9E2C-420E-896B-85E8A42BDB9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4F98B1E-95B8-4F05-92CE-399A43B6BA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EA67F-9E2C-420E-896B-85E8A42BDB9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8B1E-95B8-4F05-92CE-399A43B6BA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EA67F-9E2C-420E-896B-85E8A42BDB9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8B1E-95B8-4F05-92CE-399A43B6BA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92EA67F-9E2C-420E-896B-85E8A42BDB9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8B1E-95B8-4F05-92CE-399A43B6BA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92EA67F-9E2C-420E-896B-85E8A42BDB9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4F98B1E-95B8-4F05-92CE-399A43B6BA3F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92EA67F-9E2C-420E-896B-85E8A42BDB9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4F98B1E-95B8-4F05-92CE-399A43B6BA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92EA67F-9E2C-420E-896B-85E8A42BDB9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4F98B1E-95B8-4F05-92CE-399A43B6BA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EA67F-9E2C-420E-896B-85E8A42BDB9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98B1E-95B8-4F05-92CE-399A43B6BA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92EA67F-9E2C-420E-896B-85E8A42BDB9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4F98B1E-95B8-4F05-92CE-399A43B6BA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92EA67F-9E2C-420E-896B-85E8A42BDB9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4F98B1E-95B8-4F05-92CE-399A43B6BA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92EA67F-9E2C-420E-896B-85E8A42BDB9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4F98B1E-95B8-4F05-92CE-399A43B6BA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92EA67F-9E2C-420E-896B-85E8A42BDB9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4F98B1E-95B8-4F05-92CE-399A43B6BA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latin typeface="Algerian" pitchFamily="82" charset="0"/>
              </a:rPr>
              <a:t>                       </a:t>
            </a:r>
            <a:r>
              <a:rPr lang="es-ES" dirty="0" smtClean="0">
                <a:latin typeface="Comic Sans MS" pitchFamily="66" charset="0"/>
              </a:rPr>
              <a:t>MODEMS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pitchFamily="34" charset="0"/>
              </a:rPr>
              <a:t>Es un dispositivo que convierte las señales digitales del ordenador en señales analógicas que pueden transmitirse a través del canal telefónico</a:t>
            </a:r>
            <a:r>
              <a:rPr lang="es-ES" dirty="0" smtClean="0">
                <a:cs typeface="Arial" pitchFamily="34" charset="0"/>
              </a:rPr>
              <a:t>.</a:t>
            </a:r>
            <a:endParaRPr lang="es-ES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</TotalTime>
  <Words>24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                       MODEMS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MODEMS</dc:title>
  <dc:creator>Click</dc:creator>
  <cp:lastModifiedBy>Click</cp:lastModifiedBy>
  <cp:revision>2</cp:revision>
  <dcterms:created xsi:type="dcterms:W3CDTF">2009-10-08T22:44:07Z</dcterms:created>
  <dcterms:modified xsi:type="dcterms:W3CDTF">2009-10-22T22:31:58Z</dcterms:modified>
</cp:coreProperties>
</file>