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9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CAD49046-BF6D-4D52-B5F5-C355607382F1}" type="datetimeFigureOut">
              <a:rPr lang="es-ES" smtClean="0"/>
              <a:pPr/>
              <a:t>22/10/2009</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213AA34-7894-4F85-AF0C-F9204F2886C0}"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AD49046-BF6D-4D52-B5F5-C355607382F1}" type="datetimeFigureOut">
              <a:rPr lang="es-ES" smtClean="0"/>
              <a:pPr/>
              <a:t>22/10/2009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213AA34-7894-4F85-AF0C-F9204F2886C0}"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AD49046-BF6D-4D52-B5F5-C355607382F1}" type="datetimeFigureOut">
              <a:rPr lang="es-ES" smtClean="0"/>
              <a:pPr/>
              <a:t>22/10/2009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213AA34-7894-4F85-AF0C-F9204F2886C0}"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CAD49046-BF6D-4D52-B5F5-C355607382F1}" type="datetimeFigureOut">
              <a:rPr lang="es-ES" smtClean="0"/>
              <a:pPr/>
              <a:t>22/10/2009</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C213AA34-7894-4F85-AF0C-F9204F2886C0}"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CAD49046-BF6D-4D52-B5F5-C355607382F1}" type="datetimeFigureOut">
              <a:rPr lang="es-ES" smtClean="0"/>
              <a:pPr/>
              <a:t>22/10/2009</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C213AA34-7894-4F85-AF0C-F9204F2886C0}" type="slidenum">
              <a:rPr lang="es-ES" smtClean="0"/>
              <a:pPr/>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CAD49046-BF6D-4D52-B5F5-C355607382F1}" type="datetimeFigureOut">
              <a:rPr lang="es-ES" smtClean="0"/>
              <a:pPr/>
              <a:t>22/10/2009</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C213AA34-7894-4F85-AF0C-F9204F2886C0}"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CAD49046-BF6D-4D52-B5F5-C355607382F1}" type="datetimeFigureOut">
              <a:rPr lang="es-ES" smtClean="0"/>
              <a:pPr/>
              <a:t>22/10/2009</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C213AA34-7894-4F85-AF0C-F9204F2886C0}"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AD49046-BF6D-4D52-B5F5-C355607382F1}" type="datetimeFigureOut">
              <a:rPr lang="es-ES" smtClean="0"/>
              <a:pPr/>
              <a:t>22/10/2009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213AA34-7894-4F85-AF0C-F9204F2886C0}"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CAD49046-BF6D-4D52-B5F5-C355607382F1}" type="datetimeFigureOut">
              <a:rPr lang="es-ES" smtClean="0"/>
              <a:pPr/>
              <a:t>22/10/2009</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C213AA34-7894-4F85-AF0C-F9204F2886C0}"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CAD49046-BF6D-4D52-B5F5-C355607382F1}" type="datetimeFigureOut">
              <a:rPr lang="es-ES" smtClean="0"/>
              <a:pPr/>
              <a:t>22/10/2009</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C213AA34-7894-4F85-AF0C-F9204F2886C0}"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CAD49046-BF6D-4D52-B5F5-C355607382F1}" type="datetimeFigureOut">
              <a:rPr lang="es-ES" smtClean="0"/>
              <a:pPr/>
              <a:t>22/10/2009</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C213AA34-7894-4F85-AF0C-F9204F2886C0}"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AD49046-BF6D-4D52-B5F5-C355607382F1}" type="datetimeFigureOut">
              <a:rPr lang="es-ES" smtClean="0"/>
              <a:pPr/>
              <a:t>22/10/2009</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213AA34-7894-4F85-AF0C-F9204F2886C0}"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latin typeface="Comic Sans MS" pitchFamily="66" charset="0"/>
              </a:rPr>
              <a:t>INYECCIONES DE PUNTOS</a:t>
            </a:r>
            <a:endParaRPr lang="es-ES" dirty="0">
              <a:latin typeface="Comic Sans MS" pitchFamily="66" charset="0"/>
            </a:endParaRPr>
          </a:p>
        </p:txBody>
      </p:sp>
      <p:sp>
        <p:nvSpPr>
          <p:cNvPr id="3" name="2 Marcador de contenido"/>
          <p:cNvSpPr>
            <a:spLocks noGrp="1"/>
          </p:cNvSpPr>
          <p:nvPr>
            <p:ph idx="1"/>
          </p:nvPr>
        </p:nvSpPr>
        <p:spPr/>
        <p:txBody>
          <a:bodyPr>
            <a:normAutofit/>
          </a:bodyPr>
          <a:lstStyle/>
          <a:p>
            <a:pPr algn="ctr"/>
            <a:r>
              <a:rPr lang="es-ES" dirty="0" smtClean="0">
                <a:solidFill>
                  <a:schemeClr val="accent1">
                    <a:lumMod val="75000"/>
                  </a:schemeClr>
                </a:solidFill>
                <a:latin typeface="Comic Sans MS" pitchFamily="66" charset="0"/>
              </a:rPr>
              <a:t>Las impresoras de inyección de tinta funcionan expulsando gotas de tinta de diferentes tamaños sobre el papel. Son las impresoras más populares hoy en día para el gran público por su capacidad de impresión de calidad a bajo costo</a:t>
            </a:r>
            <a:r>
              <a:rPr lang="es-ES" dirty="0" smtClean="0"/>
              <a:t>.</a:t>
            </a:r>
            <a:endParaRPr lang="es-E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TotalTime>
  <Words>44</Words>
  <Application>Microsoft Office PowerPoint</Application>
  <PresentationFormat>Presentación en pantalla (4:3)</PresentationFormat>
  <Paragraphs>2</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Brío</vt:lpstr>
      <vt:lpstr>INYECCIONES DE PUNTOS</vt:lpstr>
    </vt:vector>
  </TitlesOfParts>
  <Company>Privada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INYECCIONES DE PUNTOS</dc:title>
  <dc:creator>Click</dc:creator>
  <cp:lastModifiedBy>Click</cp:lastModifiedBy>
  <cp:revision>2</cp:revision>
  <dcterms:created xsi:type="dcterms:W3CDTF">2009-10-08T22:10:56Z</dcterms:created>
  <dcterms:modified xsi:type="dcterms:W3CDTF">2009-10-22T22:38:34Z</dcterms:modified>
</cp:coreProperties>
</file>