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4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30460-99CC-4A59-B5C8-5BD3887E807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7A44B-3DEE-40D0-8B27-F21C7367CD1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44B7-E6EF-4A5B-9826-826633D99CA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A7532-1273-46E5-B528-6724C6076B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B5DB9-FBB3-4137-BFB7-15D9FEA475A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B9E44-E06C-48E0-AE2B-9536A795DB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9C182-AC57-4254-B5A4-38EA88EDF31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CCFB4-2329-42BD-9EE0-B093AA08CD1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0DADB-53CD-4B7C-9800-ACFAC1D5382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417D0-778E-496F-9F44-C9A58AF103B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2FA75-2534-427B-AE19-F99EF758CFF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6A598-AA6F-4AB1-B9B1-DD9614C573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2A445-232D-46FC-8EE8-D7C8C69564E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49B86-A369-4B62-BA9B-EB8F0A76E0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96B82-6B81-4AF9-BE0F-5B2CBDA133A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AC924-1496-457D-953B-AB15BA6DF1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FFC0A-D190-48D2-A647-C947D7E50B9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9A14E-FCA4-4619-8F50-D09132A839E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8F88B-5DE4-4EA1-B0B0-B78E2D63BC3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2D406-DA1C-48AC-B77F-1CFE8E2E27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63D34-A94A-455F-A426-657926BD4B9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5F0B-F433-4522-8B57-C9F48DFB0C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D4CA47-8988-4EA1-B2D5-3DFD23F8136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BF74F1-1F85-41E9-A871-ED35F7484A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71500" y="642938"/>
            <a:ext cx="257175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MacOS</a:t>
            </a:r>
            <a:br>
              <a:rPr lang="es-CO" dirty="0" smtClean="0"/>
            </a:b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CO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dirty="0" smtClean="0"/>
              <a:t> </a:t>
            </a:r>
            <a:r>
              <a:rPr lang="es-CO" sz="3600" dirty="0" smtClean="0"/>
              <a:t>Diseñado para procesadores Motorola (Equipos </a:t>
            </a:r>
            <a:r>
              <a:rPr lang="es-CO" sz="3600" dirty="0" err="1" smtClean="0"/>
              <a:t>MacIntosh</a:t>
            </a:r>
            <a:r>
              <a:rPr lang="es-CO" sz="3600" dirty="0" smtClean="0"/>
              <a:t>). </a:t>
            </a:r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endParaRPr lang="es-CO" sz="3600" dirty="0" smtClean="0"/>
          </a:p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600" dirty="0" smtClean="0"/>
              <a:t> Tiene capacidades multitarea y multiusuario.</a:t>
            </a:r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endParaRPr lang="es-CO" sz="3600" dirty="0" smtClean="0"/>
          </a:p>
          <a:p>
            <a:pPr marL="420624" indent="-384048" algn="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600" dirty="0" smtClean="0"/>
              <a:t> Usa interfaz gráfica</a:t>
            </a:r>
            <a:endParaRPr lang="es-E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15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MacOS 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2009-10-22T00:03:05Z</dcterms:modified>
</cp:coreProperties>
</file>