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%C3%A1quina_de_escribir" TargetMode="External"/><Relationship Id="rId2" Type="http://schemas.openxmlformats.org/officeDocument/2006/relationships/hyperlink" Target="http://es.wikipedia.org/wiki/Impresor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Una </a:t>
            </a:r>
            <a:r>
              <a:rPr lang="es-ES" b="1" dirty="0" smtClean="0"/>
              <a:t>impresora matricial</a:t>
            </a:r>
            <a:r>
              <a:rPr lang="es-ES" dirty="0" smtClean="0"/>
              <a:t> o </a:t>
            </a:r>
            <a:r>
              <a:rPr lang="es-ES" b="1" dirty="0" smtClean="0"/>
              <a:t>impresora de codorniz de puntos</a:t>
            </a:r>
            <a:r>
              <a:rPr lang="es-ES" dirty="0" smtClean="0"/>
              <a:t> es un tipo de </a:t>
            </a:r>
            <a:r>
              <a:rPr lang="es-ES" dirty="0" smtClean="0">
                <a:hlinkClick r:id="rId2" action="ppaction://hlinkfile" tooltip="Impresora"/>
              </a:rPr>
              <a:t>impresora</a:t>
            </a:r>
            <a:r>
              <a:rPr lang="es-ES" dirty="0" smtClean="0"/>
              <a:t> con una cabeza de impresión que se desplaza de izquierda a derecha sobre la página, imprimiendo por impacto, oprimiendo una cinta de tinta contra el papel, de forma similar al funcionamiento de una </a:t>
            </a:r>
            <a:r>
              <a:rPr lang="es-ES" dirty="0" smtClean="0">
                <a:hlinkClick r:id="rId3" action="ppaction://hlinkfile" tooltip="Máquina de escribir"/>
              </a:rPr>
              <a:t>máquina de escribir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54</Words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-</cp:lastModifiedBy>
  <cp:revision>1</cp:revision>
  <dcterms:modified xsi:type="dcterms:W3CDTF">2009-10-22T20:58:18Z</dcterms:modified>
</cp:coreProperties>
</file>