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1001C7D-F4E3-4A8C-AE7D-BA3B6AA97F08}" type="datetimeFigureOut">
              <a:rPr lang="es-ES" smtClean="0"/>
              <a:t>23/10/2009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62FAACB-CFFE-41E4-AA10-46D42771B50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00364" y="357166"/>
            <a:ext cx="4214842" cy="1251420"/>
          </a:xfrm>
        </p:spPr>
        <p:txBody>
          <a:bodyPr>
            <a:normAutofit fontScale="90000"/>
          </a:bodyPr>
          <a:lstStyle/>
          <a:p>
            <a:r>
              <a:rPr lang="es-ES" sz="5400" dirty="0" smtClean="0"/>
              <a:t>“USUARIO”</a:t>
            </a:r>
            <a:endParaRPr lang="es-ES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3108" y="1857364"/>
            <a:ext cx="6172200" cy="3857652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/>
              <a:t>** SON LAS PERSONAS QUE ESTAN INTERACTUANDO EN UN COMPUTADOR EN DETERMINADO TIEMPO</a:t>
            </a:r>
            <a:endParaRPr lang="es-ES" sz="3600" dirty="0"/>
          </a:p>
        </p:txBody>
      </p:sp>
      <p:sp>
        <p:nvSpPr>
          <p:cNvPr id="4" name="3 Estrella de 5 puntas"/>
          <p:cNvSpPr/>
          <p:nvPr/>
        </p:nvSpPr>
        <p:spPr>
          <a:xfrm>
            <a:off x="785786" y="714356"/>
            <a:ext cx="1000132" cy="10001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/>
          <p:cNvSpPr/>
          <p:nvPr/>
        </p:nvSpPr>
        <p:spPr>
          <a:xfrm>
            <a:off x="7143768" y="5072074"/>
            <a:ext cx="857256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strella de 5 puntas"/>
          <p:cNvSpPr/>
          <p:nvPr/>
        </p:nvSpPr>
        <p:spPr>
          <a:xfrm>
            <a:off x="7296168" y="5224474"/>
            <a:ext cx="857256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16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“USUARIO”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“USUARIO”</dc:title>
  <dc:creator>Click</dc:creator>
  <cp:lastModifiedBy>Click</cp:lastModifiedBy>
  <cp:revision>1</cp:revision>
  <dcterms:created xsi:type="dcterms:W3CDTF">2009-10-23T20:22:56Z</dcterms:created>
  <dcterms:modified xsi:type="dcterms:W3CDTF">2009-10-23T20:27:09Z</dcterms:modified>
</cp:coreProperties>
</file>