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D89E0B-3054-41B9-A92E-2C4BB2C8527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5F5B28-FBEE-4000-9347-E2E6A3397D13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DISPOSITIVOS DE ENTRADA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DEFINICION DE DISPOSITIVOS DE ENRTADA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 smtClean="0"/>
              <a:t>Son los que envían información a la unidad de procesamiento, en código </a:t>
            </a:r>
            <a:r>
              <a:rPr lang="es-MX" sz="3600" dirty="0" smtClean="0"/>
              <a:t>binario.</a:t>
            </a:r>
            <a:endParaRPr lang="es-MX" sz="3600" smtClean="0"/>
          </a:p>
          <a:p>
            <a:pPr>
              <a:buNone/>
            </a:pPr>
            <a:endParaRPr lang="es-MX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23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Flujo</vt:lpstr>
      <vt:lpstr>DISPOSITIVOS DE ENTRADA</vt:lpstr>
      <vt:lpstr>DEFINICION DE DISPOSITIVOS DE ENRTADA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adlei</dc:creator>
  <cp:lastModifiedBy>adlei</cp:lastModifiedBy>
  <cp:revision>1</cp:revision>
  <dcterms:created xsi:type="dcterms:W3CDTF">2009-10-23T22:25:05Z</dcterms:created>
  <dcterms:modified xsi:type="dcterms:W3CDTF">2009-10-23T22:27:53Z</dcterms:modified>
</cp:coreProperties>
</file>