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0DED6DE-2D8A-4870-9B32-89CB99585517}" type="datetimeFigureOut">
              <a:rPr lang="es-ES" smtClean="0"/>
              <a:pPr/>
              <a:t>22/10/2009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A4FDE7D-C4A3-47CC-984A-57B8BE0005B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ED6DE-2D8A-4870-9B32-89CB99585517}" type="datetimeFigureOut">
              <a:rPr lang="es-ES" smtClean="0"/>
              <a:pPr/>
              <a:t>22/10/2009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DE7D-C4A3-47CC-984A-57B8BE0005B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ED6DE-2D8A-4870-9B32-89CB99585517}" type="datetimeFigureOut">
              <a:rPr lang="es-ES" smtClean="0"/>
              <a:pPr/>
              <a:t>22/10/2009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DE7D-C4A3-47CC-984A-57B8BE0005B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0DED6DE-2D8A-4870-9B32-89CB99585517}" type="datetimeFigureOut">
              <a:rPr lang="es-ES" smtClean="0"/>
              <a:pPr/>
              <a:t>22/10/2009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DE7D-C4A3-47CC-984A-57B8BE0005B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0DED6DE-2D8A-4870-9B32-89CB99585517}" type="datetimeFigureOut">
              <a:rPr lang="es-ES" smtClean="0"/>
              <a:pPr/>
              <a:t>22/10/2009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A4FDE7D-C4A3-47CC-984A-57B8BE0005BD}" type="slidenum">
              <a:rPr lang="es-ES" smtClean="0"/>
              <a:pPr/>
              <a:t>‹Nº›</a:t>
            </a:fld>
            <a:endParaRPr lang="es-ES" dirty="0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0DED6DE-2D8A-4870-9B32-89CB99585517}" type="datetimeFigureOut">
              <a:rPr lang="es-ES" smtClean="0"/>
              <a:pPr/>
              <a:t>22/10/2009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A4FDE7D-C4A3-47CC-984A-57B8BE0005B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0DED6DE-2D8A-4870-9B32-89CB99585517}" type="datetimeFigureOut">
              <a:rPr lang="es-ES" smtClean="0"/>
              <a:pPr/>
              <a:t>22/10/2009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A4FDE7D-C4A3-47CC-984A-57B8BE0005B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ED6DE-2D8A-4870-9B32-89CB99585517}" type="datetimeFigureOut">
              <a:rPr lang="es-ES" smtClean="0"/>
              <a:pPr/>
              <a:t>22/10/2009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DE7D-C4A3-47CC-984A-57B8BE0005B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0DED6DE-2D8A-4870-9B32-89CB99585517}" type="datetimeFigureOut">
              <a:rPr lang="es-ES" smtClean="0"/>
              <a:pPr/>
              <a:t>22/10/2009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A4FDE7D-C4A3-47CC-984A-57B8BE0005B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0DED6DE-2D8A-4870-9B32-89CB99585517}" type="datetimeFigureOut">
              <a:rPr lang="es-ES" smtClean="0"/>
              <a:pPr/>
              <a:t>22/10/2009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A4FDE7D-C4A3-47CC-984A-57B8BE0005B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0DED6DE-2D8A-4870-9B32-89CB99585517}" type="datetimeFigureOut">
              <a:rPr lang="es-ES" smtClean="0"/>
              <a:pPr/>
              <a:t>22/10/2009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A4FDE7D-C4A3-47CC-984A-57B8BE0005B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0DED6DE-2D8A-4870-9B32-89CB99585517}" type="datetimeFigureOut">
              <a:rPr lang="es-ES" smtClean="0"/>
              <a:pPr/>
              <a:t>22/10/2009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A4FDE7D-C4A3-47CC-984A-57B8BE0005B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000" dirty="0" smtClean="0">
                <a:latin typeface="Comic Sans MS" pitchFamily="66" charset="0"/>
              </a:rPr>
              <a:t>DI</a:t>
            </a:r>
            <a:r>
              <a:rPr lang="es-ES" sz="4000" b="1" dirty="0" smtClean="0">
                <a:latin typeface="Comic Sans MS" pitchFamily="66" charset="0"/>
              </a:rPr>
              <a:t>SPOSITIVOS DE COMUNICACIÓN</a:t>
            </a:r>
            <a:endParaRPr lang="es-ES" sz="4000" b="1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pitchFamily="34" charset="0"/>
              </a:rPr>
              <a:t>Son aquellos que permiten la conexión entre dos o mas computadoras</a:t>
            </a:r>
            <a:endParaRPr lang="es-ES" dirty="0">
              <a:solidFill>
                <a:schemeClr val="accent1">
                  <a:lumMod val="75000"/>
                </a:schemeClr>
              </a:solidFill>
              <a:latin typeface="Comic Sans MS" pitchFamily="66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latin typeface="Algerian" pitchFamily="82" charset="0"/>
              </a:rPr>
              <a:t>MODEMS</a:t>
            </a:r>
            <a:endParaRPr lang="es-ES" dirty="0">
              <a:latin typeface="Algerian" pitchFamily="8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  <a:cs typeface="Arial" pitchFamily="34" charset="0"/>
              </a:rPr>
              <a:t>Es un dispositivo que convierte las señales digitales del ordenador en señales analógicas que pueden transmitirse a través del canal telefónico</a:t>
            </a:r>
            <a:r>
              <a:rPr lang="es-ES" dirty="0" smtClean="0">
                <a:cs typeface="Arial" pitchFamily="34" charset="0"/>
              </a:rPr>
              <a:t>.</a:t>
            </a:r>
            <a:endParaRPr lang="es-ES" dirty="0"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000" dirty="0" smtClean="0">
                <a:latin typeface="Comic Sans MS" pitchFamily="66" charset="0"/>
              </a:rPr>
              <a:t>TARJETAS DE RED</a:t>
            </a:r>
            <a:endParaRPr lang="es-ES" sz="4000" dirty="0">
              <a:latin typeface="Comic Sans MS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Es el elemento fundamental en la composición de la parte física de una red de área local. Es una interfase hardware entre el sistema imformatico y el medio de transmision fisico por el que se transporta la informacion de un lugar a otro.</a:t>
            </a:r>
            <a:endParaRPr lang="es-ES" dirty="0">
              <a:solidFill>
                <a:schemeClr val="accent1">
                  <a:lumMod val="7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21</TotalTime>
  <Words>85</Words>
  <Application>Microsoft Office PowerPoint</Application>
  <PresentationFormat>Presentación en pantalla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Brío</vt:lpstr>
      <vt:lpstr>DISPOSITIVOS DE COMUNICACIÓN</vt:lpstr>
      <vt:lpstr>MODEMS</vt:lpstr>
      <vt:lpstr>TARJETAS DE RED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COMUNICACIÓN</dc:title>
  <dc:creator>Click</dc:creator>
  <cp:lastModifiedBy>Click</cp:lastModifiedBy>
  <cp:revision>5</cp:revision>
  <dcterms:created xsi:type="dcterms:W3CDTF">2009-10-02T18:04:11Z</dcterms:created>
  <dcterms:modified xsi:type="dcterms:W3CDTF">2009-10-22T22:29:19Z</dcterms:modified>
</cp:coreProperties>
</file>