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869C1F6-AC50-4043-BB58-D8B313D95547}" type="datetimeFigureOut">
              <a:rPr lang="es-ES" smtClean="0"/>
              <a:pPr/>
              <a:t>09/12/2009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CA36B4B-DC0D-4DCF-AF14-F3E9F9B2870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F:\portafolio%20de%20evidencias\MENU.doc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F:\portafolio%20de%20evidencias\MENU.docx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0"/>
            <a:ext cx="8305800" cy="1981200"/>
          </a:xfrm>
        </p:spPr>
        <p:txBody>
          <a:bodyPr/>
          <a:lstStyle/>
          <a:p>
            <a:r>
              <a:rPr lang="es-MX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COMO PRESERBAR EL EQUIPO DE COMPUTO</a:t>
            </a:r>
            <a:endParaRPr lang="es-ES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214554"/>
            <a:ext cx="8305800" cy="4429132"/>
          </a:xfrm>
        </p:spPr>
        <p:txBody>
          <a:bodyPr/>
          <a:lstStyle/>
          <a:p>
            <a:r>
              <a:rPr lang="es-ES" dirty="0" smtClean="0"/>
              <a:t>Equipo   ergonómico   para   las   personas</a:t>
            </a:r>
          </a:p>
          <a:p>
            <a:endParaRPr lang="es-ES" dirty="0"/>
          </a:p>
        </p:txBody>
      </p:sp>
      <p:pic>
        <p:nvPicPr>
          <p:cNvPr id="4" name="3 Imagen" descr="computado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3929066"/>
            <a:ext cx="2632394" cy="2214554"/>
          </a:xfrm>
          <a:prstGeom prst="rect">
            <a:avLst/>
          </a:prstGeom>
        </p:spPr>
      </p:pic>
      <p:pic>
        <p:nvPicPr>
          <p:cNvPr id="5" name="4 Imagen" descr="CAFUEPF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4071942"/>
            <a:ext cx="1181100" cy="1171575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4"/>
              </a:rPr>
              <a:t>MENU</a:t>
            </a:r>
            <a:endParaRPr kumimoji="0" lang="es-ES_trad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800" dirty="0" smtClean="0"/>
              <a:t>La ergonomía  consiste  en  el  diseño  y  la  distribución </a:t>
            </a:r>
          </a:p>
          <a:p>
            <a:pPr>
              <a:buNone/>
            </a:pPr>
            <a:r>
              <a:rPr lang="es-ES" sz="2800" dirty="0" smtClean="0"/>
              <a:t> funcional de los muebles o el equipo para hacer el trabajo más cómodo: </a:t>
            </a:r>
          </a:p>
          <a:p>
            <a:pPr>
              <a:buNone/>
            </a:pPr>
            <a:endParaRPr lang="es-ES" sz="2800" dirty="0" smtClean="0"/>
          </a:p>
          <a:p>
            <a:r>
              <a:rPr lang="es-ES" sz="2800" dirty="0" smtClean="0"/>
              <a:t>La disposición de una pantalla de asiento</a:t>
            </a:r>
          </a:p>
          <a:p>
            <a:endParaRPr lang="es-ES" sz="2800" dirty="0" smtClean="0"/>
          </a:p>
          <a:p>
            <a:r>
              <a:rPr lang="es-ES" sz="2800" dirty="0" smtClean="0"/>
              <a:t>Del asiento o de filtros protectores frente al monitor para evitar el cansancio de la vista del usuario. </a:t>
            </a:r>
          </a:p>
          <a:p>
            <a:endParaRPr lang="es-ES" sz="2800" dirty="0"/>
          </a:p>
        </p:txBody>
      </p:sp>
      <p:pic>
        <p:nvPicPr>
          <p:cNvPr id="4" name="3 Imagen" descr="monousuar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15" y="5643578"/>
            <a:ext cx="2926085" cy="12144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/>
              <a:t>Colocar letreros que señalen instrucciones.</a:t>
            </a:r>
          </a:p>
          <a:p>
            <a:pPr>
              <a:buNone/>
            </a:pPr>
            <a:endParaRPr lang="es-ES" sz="2800" dirty="0" smtClean="0"/>
          </a:p>
          <a:p>
            <a:r>
              <a:rPr lang="es-ES" sz="2800" dirty="0" smtClean="0"/>
              <a:t>Localizaciones   o   salidas   de   emergencia. </a:t>
            </a:r>
          </a:p>
          <a:p>
            <a:pPr>
              <a:buNone/>
            </a:pPr>
            <a:r>
              <a:rPr lang="es-ES" sz="2800" dirty="0" smtClean="0"/>
              <a:t> </a:t>
            </a:r>
          </a:p>
          <a:p>
            <a:r>
              <a:rPr lang="es-ES" sz="2800" dirty="0" smtClean="0"/>
              <a:t>Practicar   sistemáticamente   simulacros   de acciones de emergencia.</a:t>
            </a:r>
            <a:endParaRPr lang="es-ES" sz="2800" dirty="0"/>
          </a:p>
        </p:txBody>
      </p:sp>
      <p:pic>
        <p:nvPicPr>
          <p:cNvPr id="3" name="2 Imagen" descr="procesad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18921">
            <a:off x="1000100" y="4357694"/>
            <a:ext cx="1785950" cy="1681770"/>
          </a:xfrm>
          <a:prstGeom prst="rect">
            <a:avLst/>
          </a:prstGeom>
        </p:spPr>
      </p:pic>
      <p:pic>
        <p:nvPicPr>
          <p:cNvPr id="4" name="3 Imagen" descr="lñ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86644" y="5143512"/>
            <a:ext cx="547678" cy="47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3883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dirty="0" smtClean="0"/>
              <a:t> El  </a:t>
            </a:r>
            <a:r>
              <a:rPr lang="es-ES" sz="3200" dirty="0" smtClean="0"/>
              <a:t>laboratorio  </a:t>
            </a:r>
          </a:p>
          <a:p>
            <a:r>
              <a:rPr lang="es-ES" dirty="0" smtClean="0"/>
              <a:t>debe  contar  con  extinguidor</a:t>
            </a:r>
          </a:p>
          <a:p>
            <a:endParaRPr lang="es-ES" dirty="0" smtClean="0"/>
          </a:p>
          <a:p>
            <a:r>
              <a:rPr lang="es-ES" dirty="0" smtClean="0"/>
              <a:t>botiquín de  primeros  auxilios</a:t>
            </a:r>
          </a:p>
          <a:p>
            <a:endParaRPr lang="es-ES" dirty="0" smtClean="0"/>
          </a:p>
          <a:p>
            <a:r>
              <a:rPr lang="es-ES" dirty="0" smtClean="0"/>
              <a:t>salida  de  emergencia</a:t>
            </a:r>
          </a:p>
          <a:p>
            <a:endParaRPr lang="es-ES" dirty="0" smtClean="0"/>
          </a:p>
          <a:p>
            <a:r>
              <a:rPr lang="es-ES" dirty="0" smtClean="0"/>
              <a:t>baños propios o cercanos. </a:t>
            </a:r>
          </a:p>
          <a:p>
            <a:endParaRPr lang="es-ES" dirty="0" smtClean="0"/>
          </a:p>
          <a:p>
            <a:r>
              <a:rPr lang="es-MX" dirty="0" smtClean="0"/>
              <a:t>También no se debe de fumar o prender serillos en el interior  del laboratorio debido a que los materiales con las que se cuenta son inflamables</a:t>
            </a:r>
            <a:endParaRPr lang="es-ES" dirty="0"/>
          </a:p>
        </p:txBody>
      </p:sp>
      <p:pic>
        <p:nvPicPr>
          <p:cNvPr id="3" name="2 Imagen" descr="TECLADO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214942" y="1643050"/>
            <a:ext cx="3627438" cy="23902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500042"/>
            <a:ext cx="8229600" cy="6096000"/>
          </a:xfrm>
        </p:spPr>
        <p:txBody>
          <a:bodyPr/>
          <a:lstStyle/>
          <a:p>
            <a:pPr algn="ctr"/>
            <a:r>
              <a:rPr lang="es-ES" sz="2800" b="1" dirty="0" smtClean="0"/>
              <a:t>En situaciones de riesgo es importante: </a:t>
            </a:r>
          </a:p>
          <a:p>
            <a:pPr algn="ctr"/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           Aplicar los planes de emergencia diseñados </a:t>
            </a:r>
          </a:p>
          <a:p>
            <a:pPr>
              <a:buNone/>
            </a:pPr>
            <a:endParaRPr lang="es-ES" sz="2800" dirty="0" smtClean="0"/>
          </a:p>
          <a:p>
            <a:r>
              <a:rPr lang="es-ES" sz="2800" dirty="0" smtClean="0"/>
              <a:t> Conocer a las personas a quienes dirigirse. </a:t>
            </a:r>
          </a:p>
          <a:p>
            <a:endParaRPr lang="es-ES" sz="2800" dirty="0" smtClean="0"/>
          </a:p>
          <a:p>
            <a:r>
              <a:rPr lang="es-ES" sz="2800" dirty="0" smtClean="0"/>
              <a:t> No tomar decisiones que no hayan sido contempladas con anterioridad. </a:t>
            </a:r>
          </a:p>
          <a:p>
            <a:endParaRPr lang="es-ES" sz="2800" dirty="0"/>
          </a:p>
        </p:txBody>
      </p:sp>
      <p:pic>
        <p:nvPicPr>
          <p:cNvPr id="3" name="2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5133312"/>
            <a:ext cx="2786082" cy="1724688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MENU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</TotalTime>
  <Words>155</Words>
  <Application>Microsoft Office PowerPoint</Application>
  <PresentationFormat>Presentación en pantalla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COMO PRESERBAR EL EQUIPO DE COMPUTO</vt:lpstr>
      <vt:lpstr>Diapositiva 2</vt:lpstr>
      <vt:lpstr>Diapositiva 3</vt:lpstr>
      <vt:lpstr>Diapositiva 4</vt:lpstr>
      <vt:lpstr>Diapositiva 5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PRESERBAR EL EQUIPO DE COMPUTO</dc:title>
  <dc:creator>ALEX</dc:creator>
  <cp:lastModifiedBy>SUN2</cp:lastModifiedBy>
  <cp:revision>12</cp:revision>
  <dcterms:created xsi:type="dcterms:W3CDTF">2009-11-11T14:26:07Z</dcterms:created>
  <dcterms:modified xsi:type="dcterms:W3CDTF">2009-12-10T02:30:06Z</dcterms:modified>
</cp:coreProperties>
</file>