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872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855687D-CB50-44BB-BAAB-CF60665D855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B1C9FE2-22FF-4E25-8E1C-5EB6B9046A4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3042" y="928670"/>
            <a:ext cx="5572164" cy="928694"/>
          </a:xfrm>
        </p:spPr>
        <p:txBody>
          <a:bodyPr>
            <a:noAutofit/>
          </a:bodyPr>
          <a:lstStyle/>
          <a:p>
            <a:r>
              <a:rPr lang="es-MX" sz="5400" dirty="0" smtClean="0"/>
              <a:t>“MEMORIA WAN” </a:t>
            </a:r>
            <a:endParaRPr lang="es-MX" sz="5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472" y="1928802"/>
            <a:ext cx="7143800" cy="4429156"/>
          </a:xfrm>
        </p:spPr>
        <p:txBody>
          <a:bodyPr>
            <a:noAutofit/>
          </a:bodyPr>
          <a:lstStyle/>
          <a:p>
            <a:pPr algn="ctr"/>
            <a:endParaRPr lang="es-MX" sz="4000" dirty="0" smtClean="0"/>
          </a:p>
          <a:p>
            <a:pPr algn="ctr"/>
            <a:r>
              <a:rPr lang="es-MX" sz="4000" dirty="0" smtClean="0">
                <a:solidFill>
                  <a:schemeClr val="accent5">
                    <a:lumMod val="75000"/>
                  </a:schemeClr>
                </a:solidFill>
                <a:latin typeface="Showcard Gothic" pitchFamily="82" charset="0"/>
              </a:rPr>
              <a:t>SIGNIFICA RED DE AREA ,ES LA CONEXIÓN DE DOS (LAN)</a:t>
            </a:r>
          </a:p>
          <a:p>
            <a:pPr algn="ctr"/>
            <a:r>
              <a:rPr lang="es-MX" sz="4000" dirty="0" smtClean="0">
                <a:solidFill>
                  <a:schemeClr val="accent5">
                    <a:lumMod val="75000"/>
                  </a:schemeClr>
                </a:solidFill>
                <a:latin typeface="Showcard Gothic" pitchFamily="82" charset="0"/>
              </a:rPr>
              <a:t>PUEDEN TENER UNA DISTANCIA ENTRE DEPARTAMENTOS O ENTRE PAISES </a:t>
            </a:r>
          </a:p>
          <a:p>
            <a:pPr algn="ctr"/>
            <a:endParaRPr lang="es-MX" sz="4000" dirty="0"/>
          </a:p>
        </p:txBody>
      </p:sp>
      <p:sp>
        <p:nvSpPr>
          <p:cNvPr id="4" name="3 Estrella de 5 puntas"/>
          <p:cNvSpPr/>
          <p:nvPr/>
        </p:nvSpPr>
        <p:spPr>
          <a:xfrm>
            <a:off x="642910" y="500042"/>
            <a:ext cx="785818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“MEMORIA WAN”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“MEMORIA WAN”</dc:title>
  <dc:creator>Click</dc:creator>
  <cp:lastModifiedBy>ALEX</cp:lastModifiedBy>
  <cp:revision>1</cp:revision>
  <dcterms:created xsi:type="dcterms:W3CDTF">2009-10-08T20:22:45Z</dcterms:created>
  <dcterms:modified xsi:type="dcterms:W3CDTF">2009-10-21T14:21:54Z</dcterms:modified>
</cp:coreProperties>
</file>