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0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5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E432E-02CF-4BB5-850E-A19103C7F2F8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922C1-5CA2-4055-8197-F2BB2A701FE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15614-F880-469E-B895-5AE985409D9D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F481F-0510-46A3-8946-9A9968D0DCA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09804-155A-4DA4-86EA-DF0C46970D67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21F7B-A316-4508-8FB4-F53394A7F1A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48BE3-35C7-4D30-8708-5FB8DC4C0E7E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C3B2F-4155-4D51-BBBE-9E2B304D1EB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FE878-E1A7-41EE-B064-F390DFE9CD8C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295D0-B614-477E-BEC2-5A698231973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0F21E-0738-443C-9BD5-226E04DE65AA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DF344-1DEA-42FC-BED4-72F3C8472CB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23B2E-74A4-466D-B97C-67FBA15DC7FC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5C10D-361F-44E3-A752-9936CAD574A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96763-DE64-4DB7-B832-8E246FBF98F0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A5F7F-245F-4D8C-926D-FB378E3C156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8A3BB-269E-48E9-B9FD-1782D5827282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C9BB0-C9C2-4E64-BDFA-D6D872067AC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CCF89-F89E-4D18-B25A-9067445E777C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DD6A0-A7AD-4998-BF4D-663F1E3F7DF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8BE57-BE22-4AF4-A257-0DA82D45B5BA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01929-0E03-45C4-AB36-9CB2FD72073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4FC447C-392F-489B-8395-446E51F8B9A3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CCDBAB-5FE3-4444-A03B-16D3C75F192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22" r:id="rId5"/>
    <p:sldLayoutId id="2147483717" r:id="rId6"/>
    <p:sldLayoutId id="2147483716" r:id="rId7"/>
    <p:sldLayoutId id="2147483723" r:id="rId8"/>
    <p:sldLayoutId id="2147483724" r:id="rId9"/>
    <p:sldLayoutId id="2147483715" r:id="rId10"/>
    <p:sldLayoutId id="214748371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DE6C36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F9B639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RATON O MOUSE</a:t>
            </a:r>
            <a:endParaRPr lang="es-ES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20624" indent="-384048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r>
              <a:rPr lang="es-CO" dirty="0" smtClean="0"/>
              <a:t>El ratón o mouse (del inglés, pronunciado [</a:t>
            </a:r>
            <a:r>
              <a:rPr lang="es-CO" dirty="0" err="1" smtClean="0"/>
              <a:t>maʊs</a:t>
            </a:r>
            <a:r>
              <a:rPr lang="es-CO" dirty="0" smtClean="0"/>
              <a:t>]) es un dispositivo apuntador, generalmente fabricado en plástico. Se utiliza con una de las manos del usuario y detecta su movimiento relativo en dos dimensiones por la superficie plana en la que se apoya, reflejándose habitualmente a través de un puntero o flecha en el monitor.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écnic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</TotalTime>
  <Words>57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Plantilla de diseño</vt:lpstr>
      </vt:variant>
      <vt:variant>
        <vt:i4>6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Arial</vt:lpstr>
      <vt:lpstr>Franklin Gothic Book</vt:lpstr>
      <vt:lpstr>Wingdings 2</vt:lpstr>
      <vt:lpstr>Calibri</vt:lpstr>
      <vt:lpstr>Wingdings</vt:lpstr>
      <vt:lpstr>Técnico</vt:lpstr>
      <vt:lpstr>Técnico</vt:lpstr>
      <vt:lpstr>Técnico</vt:lpstr>
      <vt:lpstr>Técnico</vt:lpstr>
      <vt:lpstr>Técnico</vt:lpstr>
      <vt:lpstr>Técnico</vt:lpstr>
      <vt:lpstr>RATON O MOUSE</vt:lpstr>
    </vt:vector>
  </TitlesOfParts>
  <Company>mAtHeW0428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</dc:creator>
  <cp:lastModifiedBy>WinuE</cp:lastModifiedBy>
  <cp:revision>7</cp:revision>
  <dcterms:created xsi:type="dcterms:W3CDTF">2002-09-24T05:13:58Z</dcterms:created>
  <dcterms:modified xsi:type="dcterms:W3CDTF">2009-10-22T00:06:27Z</dcterms:modified>
</cp:coreProperties>
</file>