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356" y="-7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4430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6626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0543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531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499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2758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592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049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3496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7395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939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4C64A-5842-4F34-8559-0C6194BFEB6A}" type="datetimeFigureOut">
              <a:rPr lang="es-CO" smtClean="0"/>
              <a:t>25/04/2013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0098A-5E1A-4432-93F8-7EA7D852047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2826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59" t="16607" r="13792" b="12918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001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MILENA SANCH</dc:creator>
  <cp:lastModifiedBy>ADRIANA MILENA SANCH</cp:lastModifiedBy>
  <cp:revision>1</cp:revision>
  <dcterms:created xsi:type="dcterms:W3CDTF">2013-04-25T23:21:16Z</dcterms:created>
  <dcterms:modified xsi:type="dcterms:W3CDTF">2013-04-25T23:22:24Z</dcterms:modified>
</cp:coreProperties>
</file>