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872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2CC7389-C348-43E4-B078-74A670DF327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2768B25-7783-40A6-AC2C-56E5AB8571B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57356" y="1000108"/>
            <a:ext cx="5072098" cy="1362075"/>
          </a:xfrm>
        </p:spPr>
        <p:txBody>
          <a:bodyPr>
            <a:normAutofit fontScale="90000"/>
          </a:bodyPr>
          <a:lstStyle/>
          <a:p>
            <a:r>
              <a:rPr lang="es-MX" sz="6600" dirty="0" smtClean="0"/>
              <a:t>“ALAMBRICA”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14414" y="2428868"/>
            <a:ext cx="6715172" cy="2428892"/>
          </a:xfrm>
        </p:spPr>
        <p:txBody>
          <a:bodyPr>
            <a:noAutofit/>
          </a:bodyPr>
          <a:lstStyle/>
          <a:p>
            <a:pPr algn="ctr"/>
            <a:r>
              <a:rPr lang="es-MX" sz="5400" dirty="0" smtClean="0">
                <a:solidFill>
                  <a:schemeClr val="tx2">
                    <a:lumMod val="75000"/>
                  </a:schemeClr>
                </a:solidFill>
                <a:latin typeface="Showcard Gothic" pitchFamily="82" charset="0"/>
              </a:rPr>
              <a:t>LA CONEXIÓN ES A TRAVES DE ONDAS ELECTRONICAS </a:t>
            </a:r>
            <a:endParaRPr lang="es-MX" sz="5400" dirty="0">
              <a:solidFill>
                <a:schemeClr val="tx2">
                  <a:lumMod val="75000"/>
                </a:schemeClr>
              </a:solidFill>
              <a:latin typeface="Showcard Gothic" pitchFamily="82" charset="0"/>
            </a:endParaRPr>
          </a:p>
        </p:txBody>
      </p:sp>
      <p:sp>
        <p:nvSpPr>
          <p:cNvPr id="4" name="3 Estrella de 5 puntas"/>
          <p:cNvSpPr/>
          <p:nvPr/>
        </p:nvSpPr>
        <p:spPr>
          <a:xfrm>
            <a:off x="642910" y="642918"/>
            <a:ext cx="857256" cy="8572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Estrella de 5 puntas"/>
          <p:cNvSpPr/>
          <p:nvPr/>
        </p:nvSpPr>
        <p:spPr>
          <a:xfrm>
            <a:off x="1714480" y="142852"/>
            <a:ext cx="571504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Estrella de 5 puntas"/>
          <p:cNvSpPr/>
          <p:nvPr/>
        </p:nvSpPr>
        <p:spPr>
          <a:xfrm>
            <a:off x="6286512" y="5143512"/>
            <a:ext cx="857256" cy="8572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Estrella de 5 puntas"/>
          <p:cNvSpPr/>
          <p:nvPr/>
        </p:nvSpPr>
        <p:spPr>
          <a:xfrm>
            <a:off x="7358082" y="4786322"/>
            <a:ext cx="428628" cy="42862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</TotalTime>
  <Words>11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Opulento</vt:lpstr>
      <vt:lpstr>“ALAMBRICA” 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“ALAMBRICA”</dc:title>
  <dc:creator>Click</dc:creator>
  <cp:lastModifiedBy>ALEX</cp:lastModifiedBy>
  <cp:revision>1</cp:revision>
  <dcterms:created xsi:type="dcterms:W3CDTF">2009-10-08T20:25:19Z</dcterms:created>
  <dcterms:modified xsi:type="dcterms:W3CDTF">2009-10-21T14:20:44Z</dcterms:modified>
</cp:coreProperties>
</file>