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3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C1870-D7D7-490A-B6B5-FC1B9FA985D1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E0E7F-1573-484B-A7EC-027152E6574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81FFD-0495-4F66-AE3D-B27FA9350622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CA064-BF7F-4C97-8114-B4586DB41C6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90D83-2EEC-467B-AF7B-81EF9AB9C160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F0E77-24E1-4C4E-85B1-55BCC9F80E2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6E7BB-61DF-4D68-ADB0-2B901B0D6E27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8CE52-ED68-4026-8809-2239194E98E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9AB31-8FF1-4FB5-AF45-B0EDCAE9C026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E4E04-01AD-4729-B59D-E0D89DD7FFA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FF880-0DC1-4CD9-A9F1-53CAA741FC66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C922D-AFA8-4853-8C44-174406DC3AD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78311-9A70-411E-B30E-BB78C4AC500F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FA6AC-2FE3-46C7-9A7C-A412FC2190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BEAFE-8C1C-4B1A-93B4-7292ABB18920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8F73E-88AD-469F-A941-9C43688FAC6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132FB-C5BA-4748-A705-23213E28EC74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41923-404E-4B5C-8510-CB6B60D9EBE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F9E99-7B38-46F8-8EF0-394BBFF0CC81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745D1-B553-4520-8D85-D6D0124BB66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308E6-11BD-422B-B08C-1569209FE6BF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FEA7D-BD48-42C4-A45E-44120989AF5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3FDE08-AB83-419D-9857-F78CEF456052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CD1DB0-D6FF-43A6-AB66-3355A3C5A71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23" r:id="rId8"/>
    <p:sldLayoutId id="2147483724" r:id="rId9"/>
    <p:sldLayoutId id="2147483715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DE6C3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F9B639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2 Título"/>
          <p:cNvSpPr>
            <a:spLocks noGrp="1"/>
          </p:cNvSpPr>
          <p:nvPr>
            <p:ph type="title"/>
          </p:nvPr>
        </p:nvSpPr>
        <p:spPr>
          <a:xfrm>
            <a:off x="5357813" y="428625"/>
            <a:ext cx="3471862" cy="1219200"/>
          </a:xfrm>
        </p:spPr>
        <p:txBody>
          <a:bodyPr/>
          <a:lstStyle/>
          <a:p>
            <a:pPr algn="r"/>
            <a:r>
              <a:rPr lang="es-MX" smtClean="0"/>
              <a:t>MS-DOS</a:t>
            </a:r>
            <a:endParaRPr lang="es-ES" smtClean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 rot="557821">
            <a:off x="428625" y="2357438"/>
            <a:ext cx="8229600" cy="3190875"/>
          </a:xfrm>
        </p:spPr>
        <p:txBody>
          <a:bodyPr>
            <a:normAutofit lnSpcReduction="10000"/>
          </a:bodyPr>
          <a:lstStyle/>
          <a:p>
            <a:pPr marL="420624" indent="-384048" algn="ctr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sz="4000" dirty="0" smtClean="0"/>
              <a:t>Puede controlar sólo una tarea, un usuario y un procesador.</a:t>
            </a:r>
          </a:p>
          <a:p>
            <a:pPr marL="420624" indent="-384048" algn="ctr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endParaRPr lang="es-CO" sz="4000" dirty="0" smtClean="0"/>
          </a:p>
          <a:p>
            <a:pPr marL="420624" indent="-384048" algn="ctr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sz="4000" dirty="0" smtClean="0"/>
              <a:t> Usa interfaz de línea de comandos. 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</TotalTime>
  <Words>17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Arial</vt:lpstr>
      <vt:lpstr>Franklin Gothic Book</vt:lpstr>
      <vt:lpstr>Wingdings 2</vt:lpstr>
      <vt:lpstr>Calibri</vt:lpstr>
      <vt:lpstr>Wingdings</vt:lpstr>
      <vt:lpstr>Técnico</vt:lpstr>
      <vt:lpstr>Técnico</vt:lpstr>
      <vt:lpstr>Técnico</vt:lpstr>
      <vt:lpstr>Técnico</vt:lpstr>
      <vt:lpstr>Técnico</vt:lpstr>
      <vt:lpstr>Técnico</vt:lpstr>
      <vt:lpstr>MS-DOS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WinuE</cp:lastModifiedBy>
  <cp:revision>7</cp:revision>
  <dcterms:created xsi:type="dcterms:W3CDTF">2002-09-24T05:13:58Z</dcterms:created>
  <dcterms:modified xsi:type="dcterms:W3CDTF">2009-10-22T00:02:14Z</dcterms:modified>
</cp:coreProperties>
</file>