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57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5385D-1DE4-4CBA-8CA6-66B60756F318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86F5-34D7-41B4-BFC8-CDCF90EEB1A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5385D-1DE4-4CBA-8CA6-66B60756F318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86F5-34D7-41B4-BFC8-CDCF90EEB1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5385D-1DE4-4CBA-8CA6-66B60756F318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86F5-34D7-41B4-BFC8-CDCF90EEB1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5385D-1DE4-4CBA-8CA6-66B60756F318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86F5-34D7-41B4-BFC8-CDCF90EEB1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5385D-1DE4-4CBA-8CA6-66B60756F318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86F5-34D7-41B4-BFC8-CDCF90EEB1A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5385D-1DE4-4CBA-8CA6-66B60756F318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86F5-34D7-41B4-BFC8-CDCF90EEB1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5385D-1DE4-4CBA-8CA6-66B60756F318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86F5-34D7-41B4-BFC8-CDCF90EEB1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5385D-1DE4-4CBA-8CA6-66B60756F318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86F5-34D7-41B4-BFC8-CDCF90EEB1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5385D-1DE4-4CBA-8CA6-66B60756F318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86F5-34D7-41B4-BFC8-CDCF90EEB1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5385D-1DE4-4CBA-8CA6-66B60756F318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86F5-34D7-41B4-BFC8-CDCF90EEB1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5385D-1DE4-4CBA-8CA6-66B60756F318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ECA86F5-34D7-41B4-BFC8-CDCF90EEB1A0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85385D-1DE4-4CBA-8CA6-66B60756F318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ECA86F5-34D7-41B4-BFC8-CDCF90EEB1A0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RAM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s.wikipedia.org/wiki/CPU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hardwar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1285883"/>
          </a:xfrm>
        </p:spPr>
        <p:txBody>
          <a:bodyPr/>
          <a:lstStyle/>
          <a:p>
            <a:r>
              <a:rPr lang="es-ES" dirty="0" smtClean="0">
                <a:solidFill>
                  <a:srgbClr val="C00000"/>
                </a:solidFill>
              </a:rPr>
              <a:t>QUE </a:t>
            </a:r>
            <a:r>
              <a:rPr lang="es-ES" smtClean="0">
                <a:solidFill>
                  <a:srgbClr val="C00000"/>
                </a:solidFill>
              </a:rPr>
              <a:t>ES EL HARDWARE</a:t>
            </a:r>
            <a:endParaRPr lang="es-ES" dirty="0">
              <a:solidFill>
                <a:srgbClr val="C0000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286000" y="2690336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" sz="2800" dirty="0">
                <a:solidFill>
                  <a:srgbClr val="7030A0"/>
                </a:solidFill>
              </a:rPr>
              <a:t>El </a:t>
            </a:r>
            <a:r>
              <a:rPr lang="es-ES" sz="2800" b="1" dirty="0">
                <a:solidFill>
                  <a:srgbClr val="7030A0"/>
                </a:solidFill>
              </a:rPr>
              <a:t>Hardware</a:t>
            </a:r>
            <a:r>
              <a:rPr lang="es-ES" sz="2800" dirty="0">
                <a:solidFill>
                  <a:srgbClr val="7030A0"/>
                </a:solidFill>
              </a:rPr>
              <a:t> son todos aquellos componentes físicos de una computadora, todo lo visible y tangible. El Hardware realiza las 4 actividades fundamentales: entrada, procesamiento, salida y almacenamiento secundario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sus_maximus_iii-formul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PLACA BASE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200" dirty="0" smtClean="0">
                <a:solidFill>
                  <a:srgbClr val="FF0000"/>
                </a:solidFill>
              </a:rPr>
              <a:t>La </a:t>
            </a:r>
            <a:r>
              <a:rPr lang="es-ES" sz="3200" b="1" dirty="0" smtClean="0">
                <a:solidFill>
                  <a:srgbClr val="FF0000"/>
                </a:solidFill>
              </a:rPr>
              <a:t>placa base</a:t>
            </a:r>
            <a:r>
              <a:rPr lang="es-ES" sz="3200" dirty="0" smtClean="0">
                <a:solidFill>
                  <a:srgbClr val="FF0000"/>
                </a:solidFill>
              </a:rPr>
              <a:t>, </a:t>
            </a:r>
            <a:r>
              <a:rPr lang="es-ES" sz="3200" b="1" dirty="0" smtClean="0">
                <a:solidFill>
                  <a:srgbClr val="FF0000"/>
                </a:solidFill>
              </a:rPr>
              <a:t>placa madre</a:t>
            </a:r>
            <a:r>
              <a:rPr lang="es-ES" sz="3200" dirty="0" smtClean="0">
                <a:solidFill>
                  <a:srgbClr val="FF0000"/>
                </a:solidFill>
              </a:rPr>
              <a:t>, </a:t>
            </a:r>
            <a:r>
              <a:rPr lang="es-ES" sz="3200" b="1" dirty="0" smtClean="0">
                <a:solidFill>
                  <a:srgbClr val="FF0000"/>
                </a:solidFill>
              </a:rPr>
              <a:t>tarjeta madre</a:t>
            </a:r>
            <a:r>
              <a:rPr lang="es-ES" sz="3200" dirty="0" smtClean="0">
                <a:solidFill>
                  <a:srgbClr val="FF0000"/>
                </a:solidFill>
              </a:rPr>
              <a:t> o </a:t>
            </a:r>
            <a:r>
              <a:rPr lang="es-ES" sz="3200" b="1" i="1" dirty="0" err="1" smtClean="0">
                <a:solidFill>
                  <a:srgbClr val="FF0000"/>
                </a:solidFill>
              </a:rPr>
              <a:t>board</a:t>
            </a:r>
            <a:r>
              <a:rPr lang="es-ES" sz="3200" dirty="0" smtClean="0">
                <a:solidFill>
                  <a:srgbClr val="FF0000"/>
                </a:solidFill>
              </a:rPr>
              <a:t> (en inglés </a:t>
            </a:r>
            <a:r>
              <a:rPr lang="es-ES" sz="3200" b="1" i="1" dirty="0" err="1" smtClean="0">
                <a:solidFill>
                  <a:srgbClr val="FF0000"/>
                </a:solidFill>
              </a:rPr>
              <a:t>motherboard</a:t>
            </a:r>
            <a:r>
              <a:rPr lang="es-ES" sz="3200" dirty="0" smtClean="0">
                <a:solidFill>
                  <a:srgbClr val="FF0000"/>
                </a:solidFill>
              </a:rPr>
              <a:t>, </a:t>
            </a:r>
            <a:r>
              <a:rPr lang="es-ES" sz="3200" b="1" i="1" dirty="0" err="1" smtClean="0">
                <a:solidFill>
                  <a:srgbClr val="FF0000"/>
                </a:solidFill>
              </a:rPr>
              <a:t>mainboard</a:t>
            </a:r>
            <a:r>
              <a:rPr lang="es-ES" sz="3200" dirty="0" smtClean="0">
                <a:solidFill>
                  <a:srgbClr val="FF0000"/>
                </a:solidFill>
              </a:rPr>
              <a:t>) es una tarjeta de </a:t>
            </a:r>
            <a:r>
              <a:rPr lang="es-ES" sz="3200" dirty="0" err="1" smtClean="0">
                <a:solidFill>
                  <a:srgbClr val="FF0000"/>
                </a:solidFill>
              </a:rPr>
              <a:t>circui</a:t>
            </a:r>
            <a:r>
              <a:rPr lang="es-ES" sz="3200" dirty="0" smtClean="0">
                <a:solidFill>
                  <a:srgbClr val="FF0000"/>
                </a:solidFill>
              </a:rPr>
              <a:t> impreso a </a:t>
            </a:r>
            <a:r>
              <a:rPr lang="es-ES" sz="3200" dirty="0" smtClean="0">
                <a:solidFill>
                  <a:srgbClr val="FF0000"/>
                </a:solidFill>
              </a:rPr>
              <a:t>la que se conectan las demás partes de la computadora</a:t>
            </a:r>
            <a:endParaRPr lang="es-E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5QNCAZJ3AHVCAXPQKCPCAEV5R0WCAWYH61OCABNW6TVCA128DUECAOESUXRCACK372RCAOYACI3CA33RZ7XCAJYBWO3CAW6J90JCAPL8VWPCA2232C1CACRNNBDCA2JOZUNCA5HTXA7CAFC1IBECARSN00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MEMORIA RAM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200" dirty="0" smtClean="0">
                <a:solidFill>
                  <a:srgbClr val="FF0000"/>
                </a:solidFill>
              </a:rPr>
              <a:t>La </a:t>
            </a:r>
            <a:r>
              <a:rPr lang="es-ES" sz="3200" dirty="0" smtClean="0">
                <a:solidFill>
                  <a:srgbClr val="FF0000"/>
                </a:solidFill>
                <a:hlinkClick r:id="rId3" tooltip="RAM"/>
              </a:rPr>
              <a:t>RAM</a:t>
            </a:r>
            <a:r>
              <a:rPr lang="es-ES" sz="3200" dirty="0" smtClean="0">
                <a:solidFill>
                  <a:srgbClr val="FF0000"/>
                </a:solidFill>
              </a:rPr>
              <a:t> es la memoria utilizada en una computadora para el almacenamiento transitorio y de trabajo (no masivo). En la RAM se almacena temporalmente la información, datos y programas que la Unidad de Procesamiento (</a:t>
            </a:r>
            <a:r>
              <a:rPr lang="es-ES" sz="3200" dirty="0" smtClean="0">
                <a:solidFill>
                  <a:srgbClr val="FF0000"/>
                </a:solidFill>
                <a:hlinkClick r:id="rId4" tooltip="CPU"/>
              </a:rPr>
              <a:t>CPU</a:t>
            </a:r>
            <a:r>
              <a:rPr lang="es-ES" sz="3200" dirty="0" smtClean="0">
                <a:solidFill>
                  <a:srgbClr val="FF0000"/>
                </a:solidFill>
              </a:rPr>
              <a:t>) lee, procesa y ejecuta.</a:t>
            </a:r>
            <a:endParaRPr lang="es-E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cp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UNIDAD CENTRAL DE PROCESO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U</a:t>
            </a:r>
            <a:r>
              <a:rPr lang="es-ES" sz="3200" dirty="0" smtClean="0"/>
              <a:t>nidad </a:t>
            </a:r>
            <a:r>
              <a:rPr lang="es-ES" sz="3200" b="1" dirty="0" smtClean="0"/>
              <a:t>C</a:t>
            </a:r>
            <a:r>
              <a:rPr lang="es-ES" sz="3200" dirty="0" smtClean="0"/>
              <a:t>entral de </a:t>
            </a:r>
            <a:r>
              <a:rPr lang="es-ES" sz="3200" b="1" dirty="0" smtClean="0"/>
              <a:t>P</a:t>
            </a:r>
            <a:r>
              <a:rPr lang="es-ES" sz="3200" dirty="0" smtClean="0"/>
              <a:t>rocesamiento, es la componente fundamental del computador, encargada de interpretar y ejecutar instrucciones y de procesar datos</a:t>
            </a:r>
            <a:endParaRPr lang="es-ES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</TotalTime>
  <Words>146</Words>
  <Application>Microsoft Office PowerPoint</Application>
  <PresentationFormat>Presentación en pantalla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Flujo</vt:lpstr>
      <vt:lpstr>QUE ES EL HARDWARE</vt:lpstr>
      <vt:lpstr>PLACA BASE</vt:lpstr>
      <vt:lpstr> MEMORIA RAM</vt:lpstr>
      <vt:lpstr>UNIDAD CENTRAL DE PROCESO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 ES EL HARDWARE</dc:title>
  <dc:creator>jaker</dc:creator>
  <cp:lastModifiedBy>jaker</cp:lastModifiedBy>
  <cp:revision>2</cp:revision>
  <dcterms:created xsi:type="dcterms:W3CDTF">2009-10-19T16:32:18Z</dcterms:created>
  <dcterms:modified xsi:type="dcterms:W3CDTF">2009-10-19T16:51:36Z</dcterms:modified>
</cp:coreProperties>
</file>